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9" r:id="rId2"/>
  </p:sldMasterIdLst>
  <p:notesMasterIdLst>
    <p:notesMasterId r:id="rId19"/>
  </p:notesMasterIdLst>
  <p:sldIdLst>
    <p:sldId id="256" r:id="rId3"/>
    <p:sldId id="257" r:id="rId4"/>
    <p:sldId id="258" r:id="rId5"/>
    <p:sldId id="259" r:id="rId6"/>
    <p:sldId id="280" r:id="rId7"/>
    <p:sldId id="260" r:id="rId8"/>
    <p:sldId id="281" r:id="rId9"/>
    <p:sldId id="282" r:id="rId10"/>
    <p:sldId id="283" r:id="rId11"/>
    <p:sldId id="285" r:id="rId12"/>
    <p:sldId id="286" r:id="rId13"/>
    <p:sldId id="287" r:id="rId14"/>
    <p:sldId id="288" r:id="rId15"/>
    <p:sldId id="289" r:id="rId16"/>
    <p:sldId id="290" r:id="rId17"/>
    <p:sldId id="275" r:id="rId18"/>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4462"/>
    <a:srgbClr val="E0E1DE"/>
    <a:srgbClr val="88B5B8"/>
    <a:srgbClr val="F7F8F2"/>
    <a:srgbClr val="FF4D00"/>
    <a:srgbClr val="BCB26B"/>
    <a:srgbClr val="EDFF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56" autoAdjust="0"/>
    <p:restoredTop sz="94672"/>
  </p:normalViewPr>
  <p:slideViewPr>
    <p:cSldViewPr snapToGrid="0" showGuides="1">
      <p:cViewPr varScale="1">
        <p:scale>
          <a:sx n="99" d="100"/>
          <a:sy n="99" d="100"/>
        </p:scale>
        <p:origin x="448" y="1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008DA2-D2AA-4BF3-97FE-F668270ED42F}" type="datetimeFigureOut">
              <a:rPr lang="fi-FI" smtClean="0"/>
              <a:t>14.2.2025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5F1437-24DB-4AD5-B350-F9C4FC47E1D5}" type="slidenum">
              <a:rPr lang="fi-FI" smtClean="0"/>
              <a:t>‹#›</a:t>
            </a:fld>
            <a:endParaRPr lang="fi-FI"/>
          </a:p>
        </p:txBody>
      </p:sp>
    </p:spTree>
    <p:extLst>
      <p:ext uri="{BB962C8B-B14F-4D97-AF65-F5344CB8AC3E}">
        <p14:creationId xmlns:p14="http://schemas.microsoft.com/office/powerpoint/2010/main" val="1201876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475F1437-24DB-4AD5-B350-F9C4FC47E1D5}" type="slidenum">
              <a:rPr lang="fi-FI" smtClean="0"/>
              <a:t>4</a:t>
            </a:fld>
            <a:endParaRPr lang="fi-FI"/>
          </a:p>
        </p:txBody>
      </p:sp>
    </p:spTree>
    <p:extLst>
      <p:ext uri="{BB962C8B-B14F-4D97-AF65-F5344CB8AC3E}">
        <p14:creationId xmlns:p14="http://schemas.microsoft.com/office/powerpoint/2010/main" val="2607735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8CECD-2F35-143A-04BA-29AA5C570A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E16151-36DB-F270-9413-CDE1A8B472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670FFD-C814-6D7E-6977-FADB00C860CB}"/>
              </a:ext>
            </a:extLst>
          </p:cNvPr>
          <p:cNvSpPr>
            <a:spLocks noGrp="1"/>
          </p:cNvSpPr>
          <p:nvPr>
            <p:ph type="body" idx="1"/>
          </p:nvPr>
        </p:nvSpPr>
        <p:spPr/>
        <p:txBody>
          <a:bodyPr/>
          <a:lstStyle/>
          <a:p>
            <a:endParaRPr lang="en-FI" dirty="0"/>
          </a:p>
        </p:txBody>
      </p:sp>
      <p:sp>
        <p:nvSpPr>
          <p:cNvPr id="4" name="Slide Number Placeholder 3">
            <a:extLst>
              <a:ext uri="{FF2B5EF4-FFF2-40B4-BE49-F238E27FC236}">
                <a16:creationId xmlns:a16="http://schemas.microsoft.com/office/drawing/2014/main" id="{92226F4F-26CA-BB3B-00B9-D7BE17F7AD6D}"/>
              </a:ext>
            </a:extLst>
          </p:cNvPr>
          <p:cNvSpPr>
            <a:spLocks noGrp="1"/>
          </p:cNvSpPr>
          <p:nvPr>
            <p:ph type="sldNum" sz="quarter" idx="5"/>
          </p:nvPr>
        </p:nvSpPr>
        <p:spPr/>
        <p:txBody>
          <a:bodyPr/>
          <a:lstStyle/>
          <a:p>
            <a:fld id="{475F1437-24DB-4AD5-B350-F9C4FC47E1D5}" type="slidenum">
              <a:rPr lang="fi-FI" smtClean="0"/>
              <a:t>13</a:t>
            </a:fld>
            <a:endParaRPr lang="fi-FI"/>
          </a:p>
        </p:txBody>
      </p:sp>
    </p:spTree>
    <p:extLst>
      <p:ext uri="{BB962C8B-B14F-4D97-AF65-F5344CB8AC3E}">
        <p14:creationId xmlns:p14="http://schemas.microsoft.com/office/powerpoint/2010/main" val="4105114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D0D53-CB3F-66E7-BE00-BFA4E56031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E7D601-162D-4BF4-FBCF-39CDBCE6F2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5ACE91-8AAC-090E-CC12-1A8A1B5F90AF}"/>
              </a:ext>
            </a:extLst>
          </p:cNvPr>
          <p:cNvSpPr>
            <a:spLocks noGrp="1"/>
          </p:cNvSpPr>
          <p:nvPr>
            <p:ph type="body" idx="1"/>
          </p:nvPr>
        </p:nvSpPr>
        <p:spPr/>
        <p:txBody>
          <a:bodyPr/>
          <a:lstStyle/>
          <a:p>
            <a:endParaRPr lang="en-FI" dirty="0"/>
          </a:p>
        </p:txBody>
      </p:sp>
      <p:sp>
        <p:nvSpPr>
          <p:cNvPr id="4" name="Slide Number Placeholder 3">
            <a:extLst>
              <a:ext uri="{FF2B5EF4-FFF2-40B4-BE49-F238E27FC236}">
                <a16:creationId xmlns:a16="http://schemas.microsoft.com/office/drawing/2014/main" id="{93E4A136-F7A1-A7ED-355A-8B0656EE4498}"/>
              </a:ext>
            </a:extLst>
          </p:cNvPr>
          <p:cNvSpPr>
            <a:spLocks noGrp="1"/>
          </p:cNvSpPr>
          <p:nvPr>
            <p:ph type="sldNum" sz="quarter" idx="5"/>
          </p:nvPr>
        </p:nvSpPr>
        <p:spPr/>
        <p:txBody>
          <a:bodyPr/>
          <a:lstStyle/>
          <a:p>
            <a:fld id="{475F1437-24DB-4AD5-B350-F9C4FC47E1D5}" type="slidenum">
              <a:rPr lang="fi-FI" smtClean="0"/>
              <a:t>14</a:t>
            </a:fld>
            <a:endParaRPr lang="fi-FI"/>
          </a:p>
        </p:txBody>
      </p:sp>
    </p:spTree>
    <p:extLst>
      <p:ext uri="{BB962C8B-B14F-4D97-AF65-F5344CB8AC3E}">
        <p14:creationId xmlns:p14="http://schemas.microsoft.com/office/powerpoint/2010/main" val="815364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6C88A-EBC7-253B-6C9B-05FAD1FC1F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D37332-2BE4-F7B8-B79A-9C93858941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D8D1D5-4BC0-C144-1434-F983EBA47B59}"/>
              </a:ext>
            </a:extLst>
          </p:cNvPr>
          <p:cNvSpPr>
            <a:spLocks noGrp="1"/>
          </p:cNvSpPr>
          <p:nvPr>
            <p:ph type="body" idx="1"/>
          </p:nvPr>
        </p:nvSpPr>
        <p:spPr/>
        <p:txBody>
          <a:bodyPr/>
          <a:lstStyle/>
          <a:p>
            <a:endParaRPr lang="en-FI" dirty="0"/>
          </a:p>
        </p:txBody>
      </p:sp>
      <p:sp>
        <p:nvSpPr>
          <p:cNvPr id="4" name="Slide Number Placeholder 3">
            <a:extLst>
              <a:ext uri="{FF2B5EF4-FFF2-40B4-BE49-F238E27FC236}">
                <a16:creationId xmlns:a16="http://schemas.microsoft.com/office/drawing/2014/main" id="{73C82A74-83BE-499F-6383-1A1F24A63C35}"/>
              </a:ext>
            </a:extLst>
          </p:cNvPr>
          <p:cNvSpPr>
            <a:spLocks noGrp="1"/>
          </p:cNvSpPr>
          <p:nvPr>
            <p:ph type="sldNum" sz="quarter" idx="5"/>
          </p:nvPr>
        </p:nvSpPr>
        <p:spPr/>
        <p:txBody>
          <a:bodyPr/>
          <a:lstStyle/>
          <a:p>
            <a:fld id="{475F1437-24DB-4AD5-B350-F9C4FC47E1D5}" type="slidenum">
              <a:rPr lang="fi-FI" smtClean="0"/>
              <a:t>15</a:t>
            </a:fld>
            <a:endParaRPr lang="fi-FI"/>
          </a:p>
        </p:txBody>
      </p:sp>
    </p:spTree>
    <p:extLst>
      <p:ext uri="{BB962C8B-B14F-4D97-AF65-F5344CB8AC3E}">
        <p14:creationId xmlns:p14="http://schemas.microsoft.com/office/powerpoint/2010/main" val="216127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C55DA-1D0C-5D68-0669-C9619601DF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0E0318-F040-5119-4420-25B9221AC6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567037-759A-6989-CA1B-B838652A5A17}"/>
              </a:ext>
            </a:extLst>
          </p:cNvPr>
          <p:cNvSpPr>
            <a:spLocks noGrp="1"/>
          </p:cNvSpPr>
          <p:nvPr>
            <p:ph type="body" idx="1"/>
          </p:nvPr>
        </p:nvSpPr>
        <p:spPr/>
        <p:txBody>
          <a:bodyPr/>
          <a:lstStyle/>
          <a:p>
            <a:endParaRPr lang="en-FI" dirty="0"/>
          </a:p>
        </p:txBody>
      </p:sp>
      <p:sp>
        <p:nvSpPr>
          <p:cNvPr id="4" name="Slide Number Placeholder 3">
            <a:extLst>
              <a:ext uri="{FF2B5EF4-FFF2-40B4-BE49-F238E27FC236}">
                <a16:creationId xmlns:a16="http://schemas.microsoft.com/office/drawing/2014/main" id="{0252E663-3224-1C0C-F270-162659DCCDAC}"/>
              </a:ext>
            </a:extLst>
          </p:cNvPr>
          <p:cNvSpPr>
            <a:spLocks noGrp="1"/>
          </p:cNvSpPr>
          <p:nvPr>
            <p:ph type="sldNum" sz="quarter" idx="5"/>
          </p:nvPr>
        </p:nvSpPr>
        <p:spPr/>
        <p:txBody>
          <a:bodyPr/>
          <a:lstStyle/>
          <a:p>
            <a:fld id="{475F1437-24DB-4AD5-B350-F9C4FC47E1D5}" type="slidenum">
              <a:rPr lang="fi-FI" smtClean="0"/>
              <a:t>5</a:t>
            </a:fld>
            <a:endParaRPr lang="fi-FI"/>
          </a:p>
        </p:txBody>
      </p:sp>
    </p:spTree>
    <p:extLst>
      <p:ext uri="{BB962C8B-B14F-4D97-AF65-F5344CB8AC3E}">
        <p14:creationId xmlns:p14="http://schemas.microsoft.com/office/powerpoint/2010/main" val="165990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475F1437-24DB-4AD5-B350-F9C4FC47E1D5}" type="slidenum">
              <a:rPr lang="fi-FI" smtClean="0"/>
              <a:t>6</a:t>
            </a:fld>
            <a:endParaRPr lang="fi-FI"/>
          </a:p>
        </p:txBody>
      </p:sp>
    </p:spTree>
    <p:extLst>
      <p:ext uri="{BB962C8B-B14F-4D97-AF65-F5344CB8AC3E}">
        <p14:creationId xmlns:p14="http://schemas.microsoft.com/office/powerpoint/2010/main" val="363856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2FFFB-AEE9-2222-A78A-2C22A5DF5C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C342AF-6C19-40F9-0213-59A3366874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0BEDC3-2B72-0F56-F7E5-27DBC3A2AB38}"/>
              </a:ext>
            </a:extLst>
          </p:cNvPr>
          <p:cNvSpPr>
            <a:spLocks noGrp="1"/>
          </p:cNvSpPr>
          <p:nvPr>
            <p:ph type="body" idx="1"/>
          </p:nvPr>
        </p:nvSpPr>
        <p:spPr/>
        <p:txBody>
          <a:bodyPr/>
          <a:lstStyle/>
          <a:p>
            <a:endParaRPr lang="en-FI" dirty="0"/>
          </a:p>
        </p:txBody>
      </p:sp>
      <p:sp>
        <p:nvSpPr>
          <p:cNvPr id="4" name="Slide Number Placeholder 3">
            <a:extLst>
              <a:ext uri="{FF2B5EF4-FFF2-40B4-BE49-F238E27FC236}">
                <a16:creationId xmlns:a16="http://schemas.microsoft.com/office/drawing/2014/main" id="{D7D1594C-6FE9-A616-C602-EFB96971DDE7}"/>
              </a:ext>
            </a:extLst>
          </p:cNvPr>
          <p:cNvSpPr>
            <a:spLocks noGrp="1"/>
          </p:cNvSpPr>
          <p:nvPr>
            <p:ph type="sldNum" sz="quarter" idx="5"/>
          </p:nvPr>
        </p:nvSpPr>
        <p:spPr/>
        <p:txBody>
          <a:bodyPr/>
          <a:lstStyle/>
          <a:p>
            <a:fld id="{475F1437-24DB-4AD5-B350-F9C4FC47E1D5}" type="slidenum">
              <a:rPr lang="fi-FI" smtClean="0"/>
              <a:t>7</a:t>
            </a:fld>
            <a:endParaRPr lang="fi-FI"/>
          </a:p>
        </p:txBody>
      </p:sp>
    </p:spTree>
    <p:extLst>
      <p:ext uri="{BB962C8B-B14F-4D97-AF65-F5344CB8AC3E}">
        <p14:creationId xmlns:p14="http://schemas.microsoft.com/office/powerpoint/2010/main" val="4245612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B50E5-8494-AD90-322E-041E23F489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095240-74FF-339F-D80B-AF32E53CA6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DD24DC-5695-9012-B879-070426E74D5F}"/>
              </a:ext>
            </a:extLst>
          </p:cNvPr>
          <p:cNvSpPr>
            <a:spLocks noGrp="1"/>
          </p:cNvSpPr>
          <p:nvPr>
            <p:ph type="body" idx="1"/>
          </p:nvPr>
        </p:nvSpPr>
        <p:spPr/>
        <p:txBody>
          <a:bodyPr/>
          <a:lstStyle/>
          <a:p>
            <a:endParaRPr lang="en-FI" dirty="0"/>
          </a:p>
        </p:txBody>
      </p:sp>
      <p:sp>
        <p:nvSpPr>
          <p:cNvPr id="4" name="Slide Number Placeholder 3">
            <a:extLst>
              <a:ext uri="{FF2B5EF4-FFF2-40B4-BE49-F238E27FC236}">
                <a16:creationId xmlns:a16="http://schemas.microsoft.com/office/drawing/2014/main" id="{8C320ABA-ED7B-DAFF-D1CC-4D88C11DF18E}"/>
              </a:ext>
            </a:extLst>
          </p:cNvPr>
          <p:cNvSpPr>
            <a:spLocks noGrp="1"/>
          </p:cNvSpPr>
          <p:nvPr>
            <p:ph type="sldNum" sz="quarter" idx="5"/>
          </p:nvPr>
        </p:nvSpPr>
        <p:spPr/>
        <p:txBody>
          <a:bodyPr/>
          <a:lstStyle/>
          <a:p>
            <a:fld id="{475F1437-24DB-4AD5-B350-F9C4FC47E1D5}" type="slidenum">
              <a:rPr lang="fi-FI" smtClean="0"/>
              <a:t>8</a:t>
            </a:fld>
            <a:endParaRPr lang="fi-FI"/>
          </a:p>
        </p:txBody>
      </p:sp>
    </p:spTree>
    <p:extLst>
      <p:ext uri="{BB962C8B-B14F-4D97-AF65-F5344CB8AC3E}">
        <p14:creationId xmlns:p14="http://schemas.microsoft.com/office/powerpoint/2010/main" val="1081247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CB842-0836-D3F4-C8CF-1DAF1CDA0C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206BB4-D73B-4DD9-4410-79B4F38EF6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ACFD75-C95D-2503-0CA5-C01668C9EAAB}"/>
              </a:ext>
            </a:extLst>
          </p:cNvPr>
          <p:cNvSpPr>
            <a:spLocks noGrp="1"/>
          </p:cNvSpPr>
          <p:nvPr>
            <p:ph type="body" idx="1"/>
          </p:nvPr>
        </p:nvSpPr>
        <p:spPr/>
        <p:txBody>
          <a:bodyPr/>
          <a:lstStyle/>
          <a:p>
            <a:endParaRPr lang="en-FI" dirty="0"/>
          </a:p>
        </p:txBody>
      </p:sp>
      <p:sp>
        <p:nvSpPr>
          <p:cNvPr id="4" name="Slide Number Placeholder 3">
            <a:extLst>
              <a:ext uri="{FF2B5EF4-FFF2-40B4-BE49-F238E27FC236}">
                <a16:creationId xmlns:a16="http://schemas.microsoft.com/office/drawing/2014/main" id="{48E19C66-A83F-4F3E-2314-153211AEC452}"/>
              </a:ext>
            </a:extLst>
          </p:cNvPr>
          <p:cNvSpPr>
            <a:spLocks noGrp="1"/>
          </p:cNvSpPr>
          <p:nvPr>
            <p:ph type="sldNum" sz="quarter" idx="5"/>
          </p:nvPr>
        </p:nvSpPr>
        <p:spPr/>
        <p:txBody>
          <a:bodyPr/>
          <a:lstStyle/>
          <a:p>
            <a:fld id="{475F1437-24DB-4AD5-B350-F9C4FC47E1D5}" type="slidenum">
              <a:rPr lang="fi-FI" smtClean="0"/>
              <a:t>9</a:t>
            </a:fld>
            <a:endParaRPr lang="fi-FI"/>
          </a:p>
        </p:txBody>
      </p:sp>
    </p:spTree>
    <p:extLst>
      <p:ext uri="{BB962C8B-B14F-4D97-AF65-F5344CB8AC3E}">
        <p14:creationId xmlns:p14="http://schemas.microsoft.com/office/powerpoint/2010/main" val="4120429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22E82-947F-66CF-7033-D7BB1E55E6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18F377-3AED-2AF1-6135-6712B7BB56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2A7E08-7387-87FA-90E9-BCA16F702624}"/>
              </a:ext>
            </a:extLst>
          </p:cNvPr>
          <p:cNvSpPr>
            <a:spLocks noGrp="1"/>
          </p:cNvSpPr>
          <p:nvPr>
            <p:ph type="body" idx="1"/>
          </p:nvPr>
        </p:nvSpPr>
        <p:spPr/>
        <p:txBody>
          <a:bodyPr/>
          <a:lstStyle/>
          <a:p>
            <a:endParaRPr lang="en-FI" dirty="0"/>
          </a:p>
        </p:txBody>
      </p:sp>
      <p:sp>
        <p:nvSpPr>
          <p:cNvPr id="4" name="Slide Number Placeholder 3">
            <a:extLst>
              <a:ext uri="{FF2B5EF4-FFF2-40B4-BE49-F238E27FC236}">
                <a16:creationId xmlns:a16="http://schemas.microsoft.com/office/drawing/2014/main" id="{FE1BEA96-AC19-36DD-6589-FBD3664F6279}"/>
              </a:ext>
            </a:extLst>
          </p:cNvPr>
          <p:cNvSpPr>
            <a:spLocks noGrp="1"/>
          </p:cNvSpPr>
          <p:nvPr>
            <p:ph type="sldNum" sz="quarter" idx="5"/>
          </p:nvPr>
        </p:nvSpPr>
        <p:spPr/>
        <p:txBody>
          <a:bodyPr/>
          <a:lstStyle/>
          <a:p>
            <a:fld id="{475F1437-24DB-4AD5-B350-F9C4FC47E1D5}" type="slidenum">
              <a:rPr lang="fi-FI" smtClean="0"/>
              <a:t>10</a:t>
            </a:fld>
            <a:endParaRPr lang="fi-FI"/>
          </a:p>
        </p:txBody>
      </p:sp>
    </p:spTree>
    <p:extLst>
      <p:ext uri="{BB962C8B-B14F-4D97-AF65-F5344CB8AC3E}">
        <p14:creationId xmlns:p14="http://schemas.microsoft.com/office/powerpoint/2010/main" val="1365656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03F18-1A68-6E73-3028-416646437D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C2A312-A71A-F9AB-2F92-D31E6E9750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EB0ABF-FE04-C4AA-7DFE-3B05FAB0BEED}"/>
              </a:ext>
            </a:extLst>
          </p:cNvPr>
          <p:cNvSpPr>
            <a:spLocks noGrp="1"/>
          </p:cNvSpPr>
          <p:nvPr>
            <p:ph type="body" idx="1"/>
          </p:nvPr>
        </p:nvSpPr>
        <p:spPr/>
        <p:txBody>
          <a:bodyPr/>
          <a:lstStyle/>
          <a:p>
            <a:endParaRPr lang="en-FI" dirty="0"/>
          </a:p>
        </p:txBody>
      </p:sp>
      <p:sp>
        <p:nvSpPr>
          <p:cNvPr id="4" name="Slide Number Placeholder 3">
            <a:extLst>
              <a:ext uri="{FF2B5EF4-FFF2-40B4-BE49-F238E27FC236}">
                <a16:creationId xmlns:a16="http://schemas.microsoft.com/office/drawing/2014/main" id="{54580D17-AEB3-C07D-FE9A-73E8427DDE9A}"/>
              </a:ext>
            </a:extLst>
          </p:cNvPr>
          <p:cNvSpPr>
            <a:spLocks noGrp="1"/>
          </p:cNvSpPr>
          <p:nvPr>
            <p:ph type="sldNum" sz="quarter" idx="5"/>
          </p:nvPr>
        </p:nvSpPr>
        <p:spPr/>
        <p:txBody>
          <a:bodyPr/>
          <a:lstStyle/>
          <a:p>
            <a:fld id="{475F1437-24DB-4AD5-B350-F9C4FC47E1D5}" type="slidenum">
              <a:rPr lang="fi-FI" smtClean="0"/>
              <a:t>11</a:t>
            </a:fld>
            <a:endParaRPr lang="fi-FI"/>
          </a:p>
        </p:txBody>
      </p:sp>
    </p:spTree>
    <p:extLst>
      <p:ext uri="{BB962C8B-B14F-4D97-AF65-F5344CB8AC3E}">
        <p14:creationId xmlns:p14="http://schemas.microsoft.com/office/powerpoint/2010/main" val="137187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981F7-6724-B076-1489-7123B53D3D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A08511-4E19-4AB3-4263-50EE00E985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E2F66C-6663-4B74-95F7-31F7E4D2A24C}"/>
              </a:ext>
            </a:extLst>
          </p:cNvPr>
          <p:cNvSpPr>
            <a:spLocks noGrp="1"/>
          </p:cNvSpPr>
          <p:nvPr>
            <p:ph type="body" idx="1"/>
          </p:nvPr>
        </p:nvSpPr>
        <p:spPr/>
        <p:txBody>
          <a:bodyPr/>
          <a:lstStyle/>
          <a:p>
            <a:endParaRPr lang="en-FI" dirty="0"/>
          </a:p>
        </p:txBody>
      </p:sp>
      <p:sp>
        <p:nvSpPr>
          <p:cNvPr id="4" name="Slide Number Placeholder 3">
            <a:extLst>
              <a:ext uri="{FF2B5EF4-FFF2-40B4-BE49-F238E27FC236}">
                <a16:creationId xmlns:a16="http://schemas.microsoft.com/office/drawing/2014/main" id="{9DCA4570-9E76-FE5D-EC89-DAB8CBDE168E}"/>
              </a:ext>
            </a:extLst>
          </p:cNvPr>
          <p:cNvSpPr>
            <a:spLocks noGrp="1"/>
          </p:cNvSpPr>
          <p:nvPr>
            <p:ph type="sldNum" sz="quarter" idx="5"/>
          </p:nvPr>
        </p:nvSpPr>
        <p:spPr/>
        <p:txBody>
          <a:bodyPr/>
          <a:lstStyle/>
          <a:p>
            <a:fld id="{475F1437-24DB-4AD5-B350-F9C4FC47E1D5}" type="slidenum">
              <a:rPr lang="fi-FI" smtClean="0"/>
              <a:t>12</a:t>
            </a:fld>
            <a:endParaRPr lang="fi-FI"/>
          </a:p>
        </p:txBody>
      </p:sp>
    </p:spTree>
    <p:extLst>
      <p:ext uri="{BB962C8B-B14F-4D97-AF65-F5344CB8AC3E}">
        <p14:creationId xmlns:p14="http://schemas.microsoft.com/office/powerpoint/2010/main" val="30791946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Kans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3961A16-0E38-205C-8D98-399E936DAD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11914" y="489973"/>
            <a:ext cx="1664251" cy="778440"/>
          </a:xfrm>
          <a:prstGeom prst="rect">
            <a:avLst/>
          </a:prstGeom>
        </p:spPr>
      </p:pic>
      <p:pic>
        <p:nvPicPr>
          <p:cNvPr id="5" name="Picture 4">
            <a:extLst>
              <a:ext uri="{FF2B5EF4-FFF2-40B4-BE49-F238E27FC236}">
                <a16:creationId xmlns:a16="http://schemas.microsoft.com/office/drawing/2014/main" id="{C9622572-5139-8491-1081-D8A4404484E5}"/>
              </a:ext>
            </a:extLst>
          </p:cNvPr>
          <p:cNvPicPr>
            <a:picLocks noChangeAspect="1"/>
          </p:cNvPicPr>
          <p:nvPr userDrawn="1"/>
        </p:nvPicPr>
        <p:blipFill>
          <a:blip r:embed="rId4"/>
          <a:stretch>
            <a:fillRect/>
          </a:stretch>
        </p:blipFill>
        <p:spPr>
          <a:xfrm>
            <a:off x="9475363" y="166908"/>
            <a:ext cx="2505917" cy="1409579"/>
          </a:xfrm>
          <a:prstGeom prst="rect">
            <a:avLst/>
          </a:prstGeom>
        </p:spPr>
      </p:pic>
    </p:spTree>
    <p:extLst>
      <p:ext uri="{BB962C8B-B14F-4D97-AF65-F5344CB8AC3E}">
        <p14:creationId xmlns:p14="http://schemas.microsoft.com/office/powerpoint/2010/main" val="826373813"/>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799" userDrawn="1">
          <p15:clr>
            <a:srgbClr val="FBAE40"/>
          </p15:clr>
        </p15:guide>
        <p15:guide id="3" pos="608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yhjä">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AE89B3-A07F-598B-88F5-68F16225DCFD}"/>
              </a:ext>
            </a:extLst>
          </p:cNvPr>
          <p:cNvSpPr>
            <a:spLocks noGrp="1"/>
          </p:cNvSpPr>
          <p:nvPr>
            <p:ph type="dt" sz="half" idx="10"/>
          </p:nvPr>
        </p:nvSpPr>
        <p:spPr/>
        <p:txBody>
          <a:bodyPr/>
          <a:lstStyle/>
          <a:p>
            <a:fld id="{AE37D7BD-9AE7-1649-B2EE-1F9FD0619CE2}" type="datetime1">
              <a:t>14.2.2025</a:t>
            </a:fld>
            <a:endParaRPr lang="fi-FI" dirty="0"/>
          </a:p>
        </p:txBody>
      </p:sp>
      <p:pic>
        <p:nvPicPr>
          <p:cNvPr id="7" name="Picture 6">
            <a:extLst>
              <a:ext uri="{FF2B5EF4-FFF2-40B4-BE49-F238E27FC236}">
                <a16:creationId xmlns:a16="http://schemas.microsoft.com/office/drawing/2014/main" id="{1A099BDB-A639-0D2B-D803-4C2ABA8A00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5235" y="6398911"/>
            <a:ext cx="2743200" cy="299031"/>
          </a:xfrm>
          <a:prstGeom prst="rect">
            <a:avLst/>
          </a:prstGeom>
        </p:spPr>
      </p:pic>
    </p:spTree>
    <p:extLst>
      <p:ext uri="{BB962C8B-B14F-4D97-AF65-F5344CB8AC3E}">
        <p14:creationId xmlns:p14="http://schemas.microsoft.com/office/powerpoint/2010/main" val="1812375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tsikk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AE89B3-A07F-598B-88F5-68F16225DCFD}"/>
              </a:ext>
            </a:extLst>
          </p:cNvPr>
          <p:cNvSpPr>
            <a:spLocks noGrp="1"/>
          </p:cNvSpPr>
          <p:nvPr>
            <p:ph type="dt" sz="half" idx="10"/>
          </p:nvPr>
        </p:nvSpPr>
        <p:spPr>
          <a:xfrm>
            <a:off x="227013" y="6474761"/>
            <a:ext cx="2743200" cy="210240"/>
          </a:xfrm>
        </p:spPr>
        <p:txBody>
          <a:bodyPr/>
          <a:lstStyle>
            <a:lvl1pPr algn="l">
              <a:defRPr/>
            </a:lvl1pPr>
          </a:lstStyle>
          <a:p>
            <a:fld id="{0BF7D8B5-EEF3-7A40-992E-DCF50A584541}" type="datetime1">
              <a:t>14.2.2025</a:t>
            </a:fld>
            <a:endParaRPr lang="fi-FI" dirty="0"/>
          </a:p>
        </p:txBody>
      </p:sp>
      <p:sp>
        <p:nvSpPr>
          <p:cNvPr id="6" name="Otsikko 1">
            <a:extLst>
              <a:ext uri="{FF2B5EF4-FFF2-40B4-BE49-F238E27FC236}">
                <a16:creationId xmlns:a16="http://schemas.microsoft.com/office/drawing/2014/main" id="{F5FBF276-E8B6-FF5D-2B40-6F99BD8AFD7F}"/>
              </a:ext>
            </a:extLst>
          </p:cNvPr>
          <p:cNvSpPr>
            <a:spLocks noGrp="1"/>
          </p:cNvSpPr>
          <p:nvPr>
            <p:ph type="ctrTitle" hasCustomPrompt="1"/>
          </p:nvPr>
        </p:nvSpPr>
        <p:spPr>
          <a:xfrm>
            <a:off x="1524000" y="2044121"/>
            <a:ext cx="9144000" cy="1619147"/>
          </a:xfrm>
        </p:spPr>
        <p:txBody>
          <a:bodyPr anchor="ctr" anchorCtr="0"/>
          <a:lstStyle>
            <a:lvl1pPr algn="ctr">
              <a:lnSpc>
                <a:spcPct val="85000"/>
              </a:lnSpc>
              <a:defRPr sz="4000" b="1" i="0">
                <a:solidFill>
                  <a:schemeClr val="bg2"/>
                </a:solidFill>
                <a:latin typeface="Arial" panose="020B0604020202020204" pitchFamily="34" charset="0"/>
                <a:cs typeface="Arial" panose="020B0604020202020204" pitchFamily="34" charset="0"/>
              </a:defRPr>
            </a:lvl1pPr>
          </a:lstStyle>
          <a:p>
            <a:r>
              <a:rPr lang="fi-FI" noProof="0" dirty="0"/>
              <a:t>Lisää otsikko tähän</a:t>
            </a:r>
            <a:endParaRPr lang="fi-FI" dirty="0"/>
          </a:p>
        </p:txBody>
      </p:sp>
      <p:sp>
        <p:nvSpPr>
          <p:cNvPr id="7" name="Alaotsikko 2">
            <a:extLst>
              <a:ext uri="{FF2B5EF4-FFF2-40B4-BE49-F238E27FC236}">
                <a16:creationId xmlns:a16="http://schemas.microsoft.com/office/drawing/2014/main" id="{1BA075C9-EA9D-BDFD-210D-32E00E0DB4DA}"/>
              </a:ext>
            </a:extLst>
          </p:cNvPr>
          <p:cNvSpPr>
            <a:spLocks noGrp="1"/>
          </p:cNvSpPr>
          <p:nvPr>
            <p:ph type="subTitle" idx="1" hasCustomPrompt="1"/>
          </p:nvPr>
        </p:nvSpPr>
        <p:spPr>
          <a:xfrm>
            <a:off x="1524000" y="3434243"/>
            <a:ext cx="9144000" cy="902252"/>
          </a:xfrm>
        </p:spPr>
        <p:txBody>
          <a:bodyPr/>
          <a:lstStyle>
            <a:lvl1pPr marL="0" indent="0" algn="ctr">
              <a:buNone/>
              <a:defRPr sz="20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Lisää alaotsikko tähän</a:t>
            </a:r>
          </a:p>
        </p:txBody>
      </p:sp>
      <p:pic>
        <p:nvPicPr>
          <p:cNvPr id="10" name="Picture 9">
            <a:extLst>
              <a:ext uri="{FF2B5EF4-FFF2-40B4-BE49-F238E27FC236}">
                <a16:creationId xmlns:a16="http://schemas.microsoft.com/office/drawing/2014/main" id="{12F9A19C-2CCE-B432-808F-D3AEE868F56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235238" y="6398911"/>
            <a:ext cx="2743194" cy="299031"/>
          </a:xfrm>
          <a:prstGeom prst="rect">
            <a:avLst/>
          </a:prstGeom>
        </p:spPr>
      </p:pic>
    </p:spTree>
    <p:extLst>
      <p:ext uri="{BB962C8B-B14F-4D97-AF65-F5344CB8AC3E}">
        <p14:creationId xmlns:p14="http://schemas.microsoft.com/office/powerpoint/2010/main" val="13016317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i 1-palst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AE89B3-A07F-598B-88F5-68F16225DCFD}"/>
              </a:ext>
            </a:extLst>
          </p:cNvPr>
          <p:cNvSpPr>
            <a:spLocks noGrp="1"/>
          </p:cNvSpPr>
          <p:nvPr>
            <p:ph type="dt" sz="half" idx="10"/>
          </p:nvPr>
        </p:nvSpPr>
        <p:spPr/>
        <p:txBody>
          <a:bodyPr/>
          <a:lstStyle/>
          <a:p>
            <a:fld id="{63E1450D-49BC-3541-9115-A4EB3F1552A0}" type="datetime1">
              <a:t>14.2.2025</a:t>
            </a:fld>
            <a:endParaRPr lang="fi-FI" dirty="0"/>
          </a:p>
        </p:txBody>
      </p:sp>
      <p:sp>
        <p:nvSpPr>
          <p:cNvPr id="2" name="Text Placeholder 2">
            <a:extLst>
              <a:ext uri="{FF2B5EF4-FFF2-40B4-BE49-F238E27FC236}">
                <a16:creationId xmlns:a16="http://schemas.microsoft.com/office/drawing/2014/main" id="{C98EA26B-4BBD-44E5-4BB2-7D9DCA247BD2}"/>
              </a:ext>
            </a:extLst>
          </p:cNvPr>
          <p:cNvSpPr>
            <a:spLocks noGrp="1"/>
          </p:cNvSpPr>
          <p:nvPr>
            <p:ph type="body" idx="1"/>
          </p:nvPr>
        </p:nvSpPr>
        <p:spPr>
          <a:xfrm>
            <a:off x="1538099" y="1809297"/>
            <a:ext cx="9115803" cy="4052660"/>
          </a:xfrm>
        </p:spPr>
        <p:txBody>
          <a:bodyPr anchor="t" anchorCtr="0"/>
          <a:lstStyle>
            <a:lvl1pPr marL="0" indent="0">
              <a:buNone/>
              <a:defRPr sz="15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Otsikko 1">
            <a:extLst>
              <a:ext uri="{FF2B5EF4-FFF2-40B4-BE49-F238E27FC236}">
                <a16:creationId xmlns:a16="http://schemas.microsoft.com/office/drawing/2014/main" id="{9998EA0C-F996-F35D-CA0E-8129D461AC1F}"/>
              </a:ext>
            </a:extLst>
          </p:cNvPr>
          <p:cNvSpPr>
            <a:spLocks noGrp="1"/>
          </p:cNvSpPr>
          <p:nvPr>
            <p:ph type="title" hasCustomPrompt="1"/>
          </p:nvPr>
        </p:nvSpPr>
        <p:spPr>
          <a:xfrm>
            <a:off x="1538099" y="1268881"/>
            <a:ext cx="9115803" cy="540416"/>
          </a:xfrm>
        </p:spPr>
        <p:txBody>
          <a:bodyPr/>
          <a:lstStyle>
            <a:lvl1pPr>
              <a:defRPr>
                <a:solidFill>
                  <a:schemeClr val="bg2"/>
                </a:solidFill>
              </a:defRPr>
            </a:lvl1pPr>
          </a:lstStyle>
          <a:p>
            <a:r>
              <a:rPr lang="fi-FI" noProof="0" dirty="0"/>
              <a:t>Lisää otsikko tähän</a:t>
            </a:r>
            <a:endParaRPr lang="fi-FI" dirty="0"/>
          </a:p>
        </p:txBody>
      </p:sp>
      <p:pic>
        <p:nvPicPr>
          <p:cNvPr id="4" name="Picture 3">
            <a:extLst>
              <a:ext uri="{FF2B5EF4-FFF2-40B4-BE49-F238E27FC236}">
                <a16:creationId xmlns:a16="http://schemas.microsoft.com/office/drawing/2014/main" id="{44338A2A-7F9E-B58D-0849-4E9EC772C61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235238" y="6398911"/>
            <a:ext cx="2743194" cy="299031"/>
          </a:xfrm>
          <a:prstGeom prst="rect">
            <a:avLst/>
          </a:prstGeom>
        </p:spPr>
      </p:pic>
    </p:spTree>
    <p:extLst>
      <p:ext uri="{BB962C8B-B14F-4D97-AF65-F5344CB8AC3E}">
        <p14:creationId xmlns:p14="http://schemas.microsoft.com/office/powerpoint/2010/main" val="31337245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i 2-palst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AE89B3-A07F-598B-88F5-68F16225DCFD}"/>
              </a:ext>
            </a:extLst>
          </p:cNvPr>
          <p:cNvSpPr>
            <a:spLocks noGrp="1"/>
          </p:cNvSpPr>
          <p:nvPr>
            <p:ph type="dt" sz="half" idx="10"/>
          </p:nvPr>
        </p:nvSpPr>
        <p:spPr/>
        <p:txBody>
          <a:bodyPr/>
          <a:lstStyle/>
          <a:p>
            <a:fld id="{B5E5A76A-1956-CA44-8C31-850807E2D330}" type="datetime1">
              <a:t>14.2.2025</a:t>
            </a:fld>
            <a:endParaRPr lang="fi-FI" dirty="0"/>
          </a:p>
        </p:txBody>
      </p:sp>
      <p:sp>
        <p:nvSpPr>
          <p:cNvPr id="2" name="Text Placeholder 2">
            <a:extLst>
              <a:ext uri="{FF2B5EF4-FFF2-40B4-BE49-F238E27FC236}">
                <a16:creationId xmlns:a16="http://schemas.microsoft.com/office/drawing/2014/main" id="{5C7AFF46-15B8-06E4-9899-4929586817B9}"/>
              </a:ext>
            </a:extLst>
          </p:cNvPr>
          <p:cNvSpPr>
            <a:spLocks noGrp="1"/>
          </p:cNvSpPr>
          <p:nvPr>
            <p:ph type="body" idx="1"/>
          </p:nvPr>
        </p:nvSpPr>
        <p:spPr>
          <a:xfrm>
            <a:off x="1538099" y="1809297"/>
            <a:ext cx="4240401" cy="4052660"/>
          </a:xfrm>
        </p:spPr>
        <p:txBody>
          <a:bodyPr anchor="t" anchorCtr="0"/>
          <a:lstStyle>
            <a:lvl1pPr marL="0" indent="0">
              <a:buNone/>
              <a:defRPr sz="15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2">
            <a:extLst>
              <a:ext uri="{FF2B5EF4-FFF2-40B4-BE49-F238E27FC236}">
                <a16:creationId xmlns:a16="http://schemas.microsoft.com/office/drawing/2014/main" id="{09760CB0-7B8F-0173-B3C3-D73EDDF71531}"/>
              </a:ext>
            </a:extLst>
          </p:cNvPr>
          <p:cNvSpPr>
            <a:spLocks noGrp="1"/>
          </p:cNvSpPr>
          <p:nvPr>
            <p:ph type="body" idx="13"/>
          </p:nvPr>
        </p:nvSpPr>
        <p:spPr>
          <a:xfrm>
            <a:off x="6413502" y="1809297"/>
            <a:ext cx="4242775" cy="4052660"/>
          </a:xfrm>
        </p:spPr>
        <p:txBody>
          <a:bodyPr anchor="t" anchorCtr="0"/>
          <a:lstStyle>
            <a:lvl1pPr marL="0" indent="0">
              <a:buNone/>
              <a:defRPr sz="15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Otsikko 1">
            <a:extLst>
              <a:ext uri="{FF2B5EF4-FFF2-40B4-BE49-F238E27FC236}">
                <a16:creationId xmlns:a16="http://schemas.microsoft.com/office/drawing/2014/main" id="{807A039D-08F5-8746-AAD2-52E802712A14}"/>
              </a:ext>
            </a:extLst>
          </p:cNvPr>
          <p:cNvSpPr>
            <a:spLocks noGrp="1"/>
          </p:cNvSpPr>
          <p:nvPr>
            <p:ph type="title" hasCustomPrompt="1"/>
          </p:nvPr>
        </p:nvSpPr>
        <p:spPr>
          <a:xfrm>
            <a:off x="1538099" y="1268881"/>
            <a:ext cx="9115803" cy="540416"/>
          </a:xfrm>
        </p:spPr>
        <p:txBody>
          <a:bodyPr/>
          <a:lstStyle>
            <a:lvl1pPr>
              <a:defRPr>
                <a:solidFill>
                  <a:schemeClr val="bg2"/>
                </a:solidFill>
              </a:defRPr>
            </a:lvl1pPr>
          </a:lstStyle>
          <a:p>
            <a:r>
              <a:rPr lang="fi-FI" noProof="0" dirty="0"/>
              <a:t>Lisää otsikko tähän</a:t>
            </a:r>
            <a:endParaRPr lang="fi-FI" dirty="0"/>
          </a:p>
        </p:txBody>
      </p:sp>
      <p:pic>
        <p:nvPicPr>
          <p:cNvPr id="4" name="Picture 3">
            <a:extLst>
              <a:ext uri="{FF2B5EF4-FFF2-40B4-BE49-F238E27FC236}">
                <a16:creationId xmlns:a16="http://schemas.microsoft.com/office/drawing/2014/main" id="{AAE74600-D89B-04F3-7AF9-906D4507C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235238" y="6398911"/>
            <a:ext cx="2743194" cy="299031"/>
          </a:xfrm>
          <a:prstGeom prst="rect">
            <a:avLst/>
          </a:prstGeom>
        </p:spPr>
      </p:pic>
    </p:spTree>
    <p:extLst>
      <p:ext uri="{BB962C8B-B14F-4D97-AF65-F5344CB8AC3E}">
        <p14:creationId xmlns:p14="http://schemas.microsoft.com/office/powerpoint/2010/main" val="2295963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 2-palst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AE89B3-A07F-598B-88F5-68F16225DCFD}"/>
              </a:ext>
            </a:extLst>
          </p:cNvPr>
          <p:cNvSpPr>
            <a:spLocks noGrp="1"/>
          </p:cNvSpPr>
          <p:nvPr>
            <p:ph type="dt" sz="half" idx="10"/>
          </p:nvPr>
        </p:nvSpPr>
        <p:spPr/>
        <p:txBody>
          <a:bodyPr/>
          <a:lstStyle/>
          <a:p>
            <a:fld id="{7E896C17-4D6E-B644-BC39-9849141CAC10}" type="datetime1">
              <a:t>14.2.2025</a:t>
            </a:fld>
            <a:endParaRPr lang="fi-FI" dirty="0"/>
          </a:p>
        </p:txBody>
      </p:sp>
      <p:sp>
        <p:nvSpPr>
          <p:cNvPr id="6" name="Sisällön paikkamerkki 2">
            <a:extLst>
              <a:ext uri="{FF2B5EF4-FFF2-40B4-BE49-F238E27FC236}">
                <a16:creationId xmlns:a16="http://schemas.microsoft.com/office/drawing/2014/main" id="{A75561D3-13B7-9FEE-1364-DD3342779E91}"/>
              </a:ext>
            </a:extLst>
          </p:cNvPr>
          <p:cNvSpPr>
            <a:spLocks noGrp="1"/>
          </p:cNvSpPr>
          <p:nvPr>
            <p:ph idx="1" hasCustomPrompt="1"/>
          </p:nvPr>
        </p:nvSpPr>
        <p:spPr>
          <a:xfrm>
            <a:off x="1533408" y="1825625"/>
            <a:ext cx="4239275" cy="435133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fi-FI" noProof="0" dirty="0"/>
              <a:t>Lisää ensimmäisen tason tekstiä tähän</a:t>
            </a:r>
          </a:p>
          <a:p>
            <a:pPr lvl="1"/>
            <a:r>
              <a:rPr lang="fi-FI" noProof="0" dirty="0"/>
              <a:t>Toisen tason teksti</a:t>
            </a:r>
          </a:p>
          <a:p>
            <a:pPr lvl="2"/>
            <a:r>
              <a:rPr lang="fi-FI" noProof="0" dirty="0"/>
              <a:t>Kolmannen tason teksti</a:t>
            </a:r>
          </a:p>
          <a:p>
            <a:pPr lvl="3"/>
            <a:r>
              <a:rPr lang="fi-FI" noProof="0" dirty="0"/>
              <a:t>Neljännen tason teksti</a:t>
            </a:r>
          </a:p>
          <a:p>
            <a:pPr lvl="4"/>
            <a:r>
              <a:rPr lang="fi-FI" noProof="0" dirty="0"/>
              <a:t>Viidennen tason teksti</a:t>
            </a:r>
          </a:p>
        </p:txBody>
      </p:sp>
      <p:sp>
        <p:nvSpPr>
          <p:cNvPr id="7" name="Sisällön paikkamerkki 2">
            <a:extLst>
              <a:ext uri="{FF2B5EF4-FFF2-40B4-BE49-F238E27FC236}">
                <a16:creationId xmlns:a16="http://schemas.microsoft.com/office/drawing/2014/main" id="{8B7E0C34-2223-0AE1-B8F5-40D0571F818F}"/>
              </a:ext>
            </a:extLst>
          </p:cNvPr>
          <p:cNvSpPr>
            <a:spLocks noGrp="1"/>
          </p:cNvSpPr>
          <p:nvPr>
            <p:ph idx="13" hasCustomPrompt="1"/>
          </p:nvPr>
        </p:nvSpPr>
        <p:spPr>
          <a:xfrm>
            <a:off x="6414626" y="1825625"/>
            <a:ext cx="4239275" cy="435133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fi-FI" noProof="0" dirty="0"/>
              <a:t>Lisää ensimmäisen tason tekstiä tähän</a:t>
            </a:r>
          </a:p>
          <a:p>
            <a:pPr lvl="1"/>
            <a:r>
              <a:rPr lang="fi-FI" noProof="0" dirty="0"/>
              <a:t>Toisen tason teksti</a:t>
            </a:r>
          </a:p>
          <a:p>
            <a:pPr lvl="2"/>
            <a:r>
              <a:rPr lang="fi-FI" noProof="0" dirty="0"/>
              <a:t>Kolmannen tason teksti</a:t>
            </a:r>
          </a:p>
          <a:p>
            <a:pPr lvl="3"/>
            <a:r>
              <a:rPr lang="fi-FI" noProof="0" dirty="0"/>
              <a:t>Neljännen tason teksti</a:t>
            </a:r>
          </a:p>
          <a:p>
            <a:pPr lvl="4"/>
            <a:r>
              <a:rPr lang="fi-FI" noProof="0" dirty="0"/>
              <a:t>Viidennen tason teksti</a:t>
            </a:r>
          </a:p>
        </p:txBody>
      </p:sp>
      <p:sp>
        <p:nvSpPr>
          <p:cNvPr id="10" name="Otsikko 1">
            <a:extLst>
              <a:ext uri="{FF2B5EF4-FFF2-40B4-BE49-F238E27FC236}">
                <a16:creationId xmlns:a16="http://schemas.microsoft.com/office/drawing/2014/main" id="{71174E67-42FE-18BC-4253-A9D351EB2D6F}"/>
              </a:ext>
            </a:extLst>
          </p:cNvPr>
          <p:cNvSpPr>
            <a:spLocks noGrp="1"/>
          </p:cNvSpPr>
          <p:nvPr>
            <p:ph type="title" hasCustomPrompt="1"/>
          </p:nvPr>
        </p:nvSpPr>
        <p:spPr>
          <a:xfrm>
            <a:off x="1538099" y="1268881"/>
            <a:ext cx="9115803" cy="540416"/>
          </a:xfrm>
        </p:spPr>
        <p:txBody>
          <a:bodyPr/>
          <a:lstStyle>
            <a:lvl1pPr>
              <a:defRPr>
                <a:solidFill>
                  <a:schemeClr val="bg2"/>
                </a:solidFill>
              </a:defRPr>
            </a:lvl1pPr>
          </a:lstStyle>
          <a:p>
            <a:r>
              <a:rPr lang="fi-FI" noProof="0" dirty="0"/>
              <a:t>Lisää otsikko tähän</a:t>
            </a:r>
            <a:endParaRPr lang="fi-FI" dirty="0"/>
          </a:p>
        </p:txBody>
      </p:sp>
      <p:pic>
        <p:nvPicPr>
          <p:cNvPr id="2" name="Picture 1">
            <a:extLst>
              <a:ext uri="{FF2B5EF4-FFF2-40B4-BE49-F238E27FC236}">
                <a16:creationId xmlns:a16="http://schemas.microsoft.com/office/drawing/2014/main" id="{B17D0F3C-26C8-75D5-6A84-75E39C06555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235238" y="6398911"/>
            <a:ext cx="2743194" cy="299031"/>
          </a:xfrm>
          <a:prstGeom prst="rect">
            <a:avLst/>
          </a:prstGeom>
        </p:spPr>
      </p:pic>
    </p:spTree>
    <p:extLst>
      <p:ext uri="{BB962C8B-B14F-4D97-AF65-F5344CB8AC3E}">
        <p14:creationId xmlns:p14="http://schemas.microsoft.com/office/powerpoint/2010/main" val="6665973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i + kuv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AE89B3-A07F-598B-88F5-68F16225DCFD}"/>
              </a:ext>
            </a:extLst>
          </p:cNvPr>
          <p:cNvSpPr>
            <a:spLocks noGrp="1"/>
          </p:cNvSpPr>
          <p:nvPr>
            <p:ph type="dt" sz="half" idx="10"/>
          </p:nvPr>
        </p:nvSpPr>
        <p:spPr/>
        <p:txBody>
          <a:bodyPr/>
          <a:lstStyle/>
          <a:p>
            <a:fld id="{6CCF0737-B273-364F-B68F-F191CCBA09D9}" type="datetime1">
              <a:t>14.2.2025</a:t>
            </a:fld>
            <a:endParaRPr lang="fi-FI" dirty="0"/>
          </a:p>
        </p:txBody>
      </p:sp>
      <p:sp>
        <p:nvSpPr>
          <p:cNvPr id="10" name="Kuvan paikkamerkki 2">
            <a:extLst>
              <a:ext uri="{FF2B5EF4-FFF2-40B4-BE49-F238E27FC236}">
                <a16:creationId xmlns:a16="http://schemas.microsoft.com/office/drawing/2014/main" id="{02682637-7377-420C-A500-30F566DB0DDA}"/>
              </a:ext>
            </a:extLst>
          </p:cNvPr>
          <p:cNvSpPr>
            <a:spLocks noGrp="1"/>
          </p:cNvSpPr>
          <p:nvPr>
            <p:ph type="pic" idx="14"/>
          </p:nvPr>
        </p:nvSpPr>
        <p:spPr>
          <a:xfrm>
            <a:off x="6209506" y="225425"/>
            <a:ext cx="5755481" cy="6025603"/>
          </a:xfrm>
          <a:solidFill>
            <a:schemeClr val="bg1">
              <a:lumMod val="95000"/>
            </a:schemeClr>
          </a:solidFill>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endParaRPr lang="fi-FI" noProof="0" dirty="0"/>
          </a:p>
        </p:txBody>
      </p:sp>
      <p:pic>
        <p:nvPicPr>
          <p:cNvPr id="2" name="Picture 1">
            <a:extLst>
              <a:ext uri="{FF2B5EF4-FFF2-40B4-BE49-F238E27FC236}">
                <a16:creationId xmlns:a16="http://schemas.microsoft.com/office/drawing/2014/main" id="{1F47E475-4207-9544-676A-9DD1DD3505D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235238" y="6398911"/>
            <a:ext cx="2743194" cy="299031"/>
          </a:xfrm>
          <a:prstGeom prst="rect">
            <a:avLst/>
          </a:prstGeom>
        </p:spPr>
      </p:pic>
      <p:sp>
        <p:nvSpPr>
          <p:cNvPr id="9" name="Text Placeholder 2">
            <a:extLst>
              <a:ext uri="{FF2B5EF4-FFF2-40B4-BE49-F238E27FC236}">
                <a16:creationId xmlns:a16="http://schemas.microsoft.com/office/drawing/2014/main" id="{B8D16CF6-2DC3-DECA-13F4-5CFAEDFC217B}"/>
              </a:ext>
            </a:extLst>
          </p:cNvPr>
          <p:cNvSpPr>
            <a:spLocks noGrp="1"/>
          </p:cNvSpPr>
          <p:nvPr>
            <p:ph type="body" idx="1"/>
          </p:nvPr>
        </p:nvSpPr>
        <p:spPr>
          <a:xfrm>
            <a:off x="1538099" y="1809297"/>
            <a:ext cx="4240401" cy="4052660"/>
          </a:xfrm>
        </p:spPr>
        <p:txBody>
          <a:bodyPr anchor="t" anchorCtr="0"/>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Otsikko 1">
            <a:extLst>
              <a:ext uri="{FF2B5EF4-FFF2-40B4-BE49-F238E27FC236}">
                <a16:creationId xmlns:a16="http://schemas.microsoft.com/office/drawing/2014/main" id="{07D4F9AB-A072-41C8-4DD0-076C29E288EF}"/>
              </a:ext>
            </a:extLst>
          </p:cNvPr>
          <p:cNvSpPr>
            <a:spLocks noGrp="1"/>
          </p:cNvSpPr>
          <p:nvPr>
            <p:ph type="title" hasCustomPrompt="1"/>
          </p:nvPr>
        </p:nvSpPr>
        <p:spPr>
          <a:xfrm>
            <a:off x="1538099" y="1268881"/>
            <a:ext cx="4240401" cy="540416"/>
          </a:xfrm>
        </p:spPr>
        <p:txBody>
          <a:bodyPr/>
          <a:lstStyle>
            <a:lvl1pPr>
              <a:defRPr>
                <a:solidFill>
                  <a:schemeClr val="bg2"/>
                </a:solidFill>
              </a:defRPr>
            </a:lvl1pPr>
          </a:lstStyle>
          <a:p>
            <a:r>
              <a:rPr lang="fi-FI" noProof="0" dirty="0"/>
              <a:t>Lisää otsikko tähän</a:t>
            </a:r>
            <a:endParaRPr lang="fi-FI" dirty="0"/>
          </a:p>
        </p:txBody>
      </p:sp>
    </p:spTree>
    <p:extLst>
      <p:ext uri="{BB962C8B-B14F-4D97-AF65-F5344CB8AC3E}">
        <p14:creationId xmlns:p14="http://schemas.microsoft.com/office/powerpoint/2010/main" val="16623259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 + kuv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AE89B3-A07F-598B-88F5-68F16225DCFD}"/>
              </a:ext>
            </a:extLst>
          </p:cNvPr>
          <p:cNvSpPr>
            <a:spLocks noGrp="1"/>
          </p:cNvSpPr>
          <p:nvPr>
            <p:ph type="dt" sz="half" idx="10"/>
          </p:nvPr>
        </p:nvSpPr>
        <p:spPr/>
        <p:txBody>
          <a:bodyPr/>
          <a:lstStyle/>
          <a:p>
            <a:fld id="{6CCF0737-B273-364F-B68F-F191CCBA09D9}" type="datetime1">
              <a:t>14.2.2025</a:t>
            </a:fld>
            <a:endParaRPr lang="fi-FI" dirty="0"/>
          </a:p>
        </p:txBody>
      </p:sp>
      <p:sp>
        <p:nvSpPr>
          <p:cNvPr id="10" name="Kuvan paikkamerkki 2">
            <a:extLst>
              <a:ext uri="{FF2B5EF4-FFF2-40B4-BE49-F238E27FC236}">
                <a16:creationId xmlns:a16="http://schemas.microsoft.com/office/drawing/2014/main" id="{02682637-7377-420C-A500-30F566DB0DDA}"/>
              </a:ext>
            </a:extLst>
          </p:cNvPr>
          <p:cNvSpPr>
            <a:spLocks noGrp="1"/>
          </p:cNvSpPr>
          <p:nvPr>
            <p:ph type="pic" idx="14"/>
          </p:nvPr>
        </p:nvSpPr>
        <p:spPr>
          <a:xfrm>
            <a:off x="6209506" y="225425"/>
            <a:ext cx="5755481" cy="6025603"/>
          </a:xfrm>
          <a:solidFill>
            <a:schemeClr val="bg1">
              <a:lumMod val="95000"/>
            </a:schemeClr>
          </a:solidFill>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endParaRPr lang="fi-FI" noProof="0" dirty="0"/>
          </a:p>
        </p:txBody>
      </p:sp>
      <p:pic>
        <p:nvPicPr>
          <p:cNvPr id="2" name="Picture 1">
            <a:extLst>
              <a:ext uri="{FF2B5EF4-FFF2-40B4-BE49-F238E27FC236}">
                <a16:creationId xmlns:a16="http://schemas.microsoft.com/office/drawing/2014/main" id="{1F47E475-4207-9544-676A-9DD1DD3505D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235238" y="6398911"/>
            <a:ext cx="2743194" cy="299031"/>
          </a:xfrm>
          <a:prstGeom prst="rect">
            <a:avLst/>
          </a:prstGeom>
        </p:spPr>
      </p:pic>
      <p:sp>
        <p:nvSpPr>
          <p:cNvPr id="5" name="Sisällön paikkamerkki 2">
            <a:extLst>
              <a:ext uri="{FF2B5EF4-FFF2-40B4-BE49-F238E27FC236}">
                <a16:creationId xmlns:a16="http://schemas.microsoft.com/office/drawing/2014/main" id="{4BFF06AC-D4A7-7330-8CCE-BC3797146616}"/>
              </a:ext>
            </a:extLst>
          </p:cNvPr>
          <p:cNvSpPr>
            <a:spLocks noGrp="1"/>
          </p:cNvSpPr>
          <p:nvPr>
            <p:ph idx="1" hasCustomPrompt="1"/>
          </p:nvPr>
        </p:nvSpPr>
        <p:spPr>
          <a:xfrm>
            <a:off x="1538099" y="1809296"/>
            <a:ext cx="4240401" cy="405266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fi-FI" noProof="0" dirty="0"/>
              <a:t>Lisää ensimmäisen tason tekstiä tähän</a:t>
            </a:r>
          </a:p>
          <a:p>
            <a:pPr lvl="1"/>
            <a:r>
              <a:rPr lang="fi-FI" noProof="0" dirty="0"/>
              <a:t>Toisen tason teksti</a:t>
            </a:r>
          </a:p>
          <a:p>
            <a:pPr lvl="2"/>
            <a:r>
              <a:rPr lang="fi-FI" noProof="0" dirty="0"/>
              <a:t>Kolmannen tason teksti</a:t>
            </a:r>
          </a:p>
          <a:p>
            <a:pPr lvl="3"/>
            <a:r>
              <a:rPr lang="fi-FI" noProof="0" dirty="0"/>
              <a:t>Neljännen tason teksti</a:t>
            </a:r>
          </a:p>
          <a:p>
            <a:pPr lvl="4"/>
            <a:r>
              <a:rPr lang="fi-FI" noProof="0" dirty="0"/>
              <a:t>Viidennen tason teksti</a:t>
            </a:r>
          </a:p>
        </p:txBody>
      </p:sp>
      <p:sp>
        <p:nvSpPr>
          <p:cNvPr id="8" name="Otsikko 1">
            <a:extLst>
              <a:ext uri="{FF2B5EF4-FFF2-40B4-BE49-F238E27FC236}">
                <a16:creationId xmlns:a16="http://schemas.microsoft.com/office/drawing/2014/main" id="{E82DF872-7451-2B3F-A383-6BB67068B5A4}"/>
              </a:ext>
            </a:extLst>
          </p:cNvPr>
          <p:cNvSpPr>
            <a:spLocks noGrp="1"/>
          </p:cNvSpPr>
          <p:nvPr>
            <p:ph type="title" hasCustomPrompt="1"/>
          </p:nvPr>
        </p:nvSpPr>
        <p:spPr>
          <a:xfrm>
            <a:off x="1538099" y="1268881"/>
            <a:ext cx="4240401" cy="540416"/>
          </a:xfrm>
        </p:spPr>
        <p:txBody>
          <a:bodyPr/>
          <a:lstStyle>
            <a:lvl1pPr>
              <a:defRPr>
                <a:solidFill>
                  <a:schemeClr val="bg2"/>
                </a:solidFill>
              </a:defRPr>
            </a:lvl1pPr>
          </a:lstStyle>
          <a:p>
            <a:r>
              <a:rPr lang="fi-FI" noProof="0" dirty="0"/>
              <a:t>Lisää otsikko tähän</a:t>
            </a:r>
            <a:endParaRPr lang="fi-FI" dirty="0"/>
          </a:p>
        </p:txBody>
      </p:sp>
    </p:spTree>
    <p:extLst>
      <p:ext uri="{BB962C8B-B14F-4D97-AF65-F5344CB8AC3E}">
        <p14:creationId xmlns:p14="http://schemas.microsoft.com/office/powerpoint/2010/main" val="1269528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so kuv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AE89B3-A07F-598B-88F5-68F16225DCFD}"/>
              </a:ext>
            </a:extLst>
          </p:cNvPr>
          <p:cNvSpPr>
            <a:spLocks noGrp="1"/>
          </p:cNvSpPr>
          <p:nvPr>
            <p:ph type="dt" sz="half" idx="10"/>
          </p:nvPr>
        </p:nvSpPr>
        <p:spPr/>
        <p:txBody>
          <a:bodyPr/>
          <a:lstStyle/>
          <a:p>
            <a:fld id="{6212F422-8A4E-ED4F-8DAD-C197E49D0286}" type="datetime1">
              <a:t>14.2.2025</a:t>
            </a:fld>
            <a:endParaRPr lang="fi-FI" dirty="0"/>
          </a:p>
        </p:txBody>
      </p:sp>
      <p:sp>
        <p:nvSpPr>
          <p:cNvPr id="6" name="Kuvan paikkamerkki 2">
            <a:extLst>
              <a:ext uri="{FF2B5EF4-FFF2-40B4-BE49-F238E27FC236}">
                <a16:creationId xmlns:a16="http://schemas.microsoft.com/office/drawing/2014/main" id="{F6D83FD1-6577-1A49-44C6-C24FDD2891B0}"/>
              </a:ext>
            </a:extLst>
          </p:cNvPr>
          <p:cNvSpPr>
            <a:spLocks noGrp="1"/>
          </p:cNvSpPr>
          <p:nvPr>
            <p:ph type="pic" idx="13"/>
          </p:nvPr>
        </p:nvSpPr>
        <p:spPr>
          <a:xfrm>
            <a:off x="227012" y="225424"/>
            <a:ext cx="11737975" cy="6025603"/>
          </a:xfrm>
          <a:solidFill>
            <a:schemeClr val="bg1">
              <a:lumMod val="95000"/>
            </a:schemeClr>
          </a:solidFill>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endParaRPr lang="fi-FI" noProof="0" dirty="0"/>
          </a:p>
        </p:txBody>
      </p:sp>
      <p:pic>
        <p:nvPicPr>
          <p:cNvPr id="2" name="Picture 1">
            <a:extLst>
              <a:ext uri="{FF2B5EF4-FFF2-40B4-BE49-F238E27FC236}">
                <a16:creationId xmlns:a16="http://schemas.microsoft.com/office/drawing/2014/main" id="{17B1D5B2-9340-7007-6119-B39BF9378D6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235238" y="6398911"/>
            <a:ext cx="2743194" cy="299031"/>
          </a:xfrm>
          <a:prstGeom prst="rect">
            <a:avLst/>
          </a:prstGeom>
        </p:spPr>
      </p:pic>
    </p:spTree>
    <p:extLst>
      <p:ext uri="{BB962C8B-B14F-4D97-AF65-F5344CB8AC3E}">
        <p14:creationId xmlns:p14="http://schemas.microsoft.com/office/powerpoint/2010/main" val="1003473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kuva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AE89B3-A07F-598B-88F5-68F16225DCFD}"/>
              </a:ext>
            </a:extLst>
          </p:cNvPr>
          <p:cNvSpPr>
            <a:spLocks noGrp="1"/>
          </p:cNvSpPr>
          <p:nvPr>
            <p:ph type="dt" sz="half" idx="10"/>
          </p:nvPr>
        </p:nvSpPr>
        <p:spPr/>
        <p:txBody>
          <a:bodyPr/>
          <a:lstStyle/>
          <a:p>
            <a:fld id="{9C3D9B59-2A08-4843-A7A8-AF1302C602CF}" type="datetime1">
              <a:t>14.2.2025</a:t>
            </a:fld>
            <a:endParaRPr lang="fi-FI" dirty="0"/>
          </a:p>
        </p:txBody>
      </p:sp>
      <p:sp>
        <p:nvSpPr>
          <p:cNvPr id="8" name="Kuvan paikkamerkki 2">
            <a:extLst>
              <a:ext uri="{FF2B5EF4-FFF2-40B4-BE49-F238E27FC236}">
                <a16:creationId xmlns:a16="http://schemas.microsoft.com/office/drawing/2014/main" id="{96F39005-4D46-AA18-7079-B667F32F3893}"/>
              </a:ext>
            </a:extLst>
          </p:cNvPr>
          <p:cNvSpPr>
            <a:spLocks noGrp="1"/>
          </p:cNvSpPr>
          <p:nvPr>
            <p:ph type="pic" idx="14"/>
          </p:nvPr>
        </p:nvSpPr>
        <p:spPr>
          <a:xfrm>
            <a:off x="6209506" y="225425"/>
            <a:ext cx="5755481" cy="6025603"/>
          </a:xfrm>
          <a:solidFill>
            <a:schemeClr val="bg1">
              <a:lumMod val="95000"/>
            </a:schemeClr>
          </a:solidFill>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endParaRPr lang="fi-FI" noProof="0" dirty="0"/>
          </a:p>
        </p:txBody>
      </p:sp>
      <p:sp>
        <p:nvSpPr>
          <p:cNvPr id="9" name="Kuvan paikkamerkki 2">
            <a:extLst>
              <a:ext uri="{FF2B5EF4-FFF2-40B4-BE49-F238E27FC236}">
                <a16:creationId xmlns:a16="http://schemas.microsoft.com/office/drawing/2014/main" id="{2BF673EB-1E67-61C3-A661-B34657D4A4A0}"/>
              </a:ext>
            </a:extLst>
          </p:cNvPr>
          <p:cNvSpPr>
            <a:spLocks noGrp="1"/>
          </p:cNvSpPr>
          <p:nvPr>
            <p:ph type="pic" idx="15"/>
          </p:nvPr>
        </p:nvSpPr>
        <p:spPr>
          <a:xfrm>
            <a:off x="231528" y="225425"/>
            <a:ext cx="5750965" cy="6025603"/>
          </a:xfrm>
          <a:solidFill>
            <a:schemeClr val="bg1">
              <a:lumMod val="95000"/>
            </a:schemeClr>
          </a:solidFill>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endParaRPr lang="fi-FI" noProof="0" dirty="0"/>
          </a:p>
        </p:txBody>
      </p:sp>
      <p:pic>
        <p:nvPicPr>
          <p:cNvPr id="2" name="Picture 1">
            <a:extLst>
              <a:ext uri="{FF2B5EF4-FFF2-40B4-BE49-F238E27FC236}">
                <a16:creationId xmlns:a16="http://schemas.microsoft.com/office/drawing/2014/main" id="{B4B4CBA3-714B-6251-5158-D3484CD5BCC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235238" y="6398911"/>
            <a:ext cx="2743194" cy="299031"/>
          </a:xfrm>
          <a:prstGeom prst="rect">
            <a:avLst/>
          </a:prstGeom>
        </p:spPr>
      </p:pic>
    </p:spTree>
    <p:extLst>
      <p:ext uri="{BB962C8B-B14F-4D97-AF65-F5344CB8AC3E}">
        <p14:creationId xmlns:p14="http://schemas.microsoft.com/office/powerpoint/2010/main" val="4114978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yhjä">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AE89B3-A07F-598B-88F5-68F16225DCFD}"/>
              </a:ext>
            </a:extLst>
          </p:cNvPr>
          <p:cNvSpPr>
            <a:spLocks noGrp="1"/>
          </p:cNvSpPr>
          <p:nvPr>
            <p:ph type="dt" sz="half" idx="10"/>
          </p:nvPr>
        </p:nvSpPr>
        <p:spPr/>
        <p:txBody>
          <a:bodyPr/>
          <a:lstStyle/>
          <a:p>
            <a:fld id="{AE37D7BD-9AE7-1649-B2EE-1F9FD0619CE2}" type="datetime1">
              <a:t>14.2.2025</a:t>
            </a:fld>
            <a:endParaRPr lang="fi-FI" dirty="0"/>
          </a:p>
        </p:txBody>
      </p:sp>
      <p:pic>
        <p:nvPicPr>
          <p:cNvPr id="2" name="Picture 1">
            <a:extLst>
              <a:ext uri="{FF2B5EF4-FFF2-40B4-BE49-F238E27FC236}">
                <a16:creationId xmlns:a16="http://schemas.microsoft.com/office/drawing/2014/main" id="{739D914A-CD63-B457-130E-EBC500B90B2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235238" y="6398911"/>
            <a:ext cx="2743194" cy="299031"/>
          </a:xfrm>
          <a:prstGeom prst="rect">
            <a:avLst/>
          </a:prstGeom>
        </p:spPr>
      </p:pic>
    </p:spTree>
    <p:extLst>
      <p:ext uri="{BB962C8B-B14F-4D97-AF65-F5344CB8AC3E}">
        <p14:creationId xmlns:p14="http://schemas.microsoft.com/office/powerpoint/2010/main" val="2975574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sikk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AE89B3-A07F-598B-88F5-68F16225DCFD}"/>
              </a:ext>
            </a:extLst>
          </p:cNvPr>
          <p:cNvSpPr>
            <a:spLocks noGrp="1"/>
          </p:cNvSpPr>
          <p:nvPr>
            <p:ph type="dt" sz="half" idx="10"/>
          </p:nvPr>
        </p:nvSpPr>
        <p:spPr>
          <a:xfrm>
            <a:off x="227013" y="6474761"/>
            <a:ext cx="2743200" cy="210240"/>
          </a:xfrm>
        </p:spPr>
        <p:txBody>
          <a:bodyPr/>
          <a:lstStyle>
            <a:lvl1pPr algn="l">
              <a:defRPr/>
            </a:lvl1pPr>
          </a:lstStyle>
          <a:p>
            <a:fld id="{0BF7D8B5-EEF3-7A40-992E-DCF50A584541}" type="datetime1">
              <a:t>14.2.2025</a:t>
            </a:fld>
            <a:endParaRPr lang="fi-FI" dirty="0"/>
          </a:p>
        </p:txBody>
      </p:sp>
      <p:sp>
        <p:nvSpPr>
          <p:cNvPr id="6" name="Otsikko 1">
            <a:extLst>
              <a:ext uri="{FF2B5EF4-FFF2-40B4-BE49-F238E27FC236}">
                <a16:creationId xmlns:a16="http://schemas.microsoft.com/office/drawing/2014/main" id="{F5FBF276-E8B6-FF5D-2B40-6F99BD8AFD7F}"/>
              </a:ext>
            </a:extLst>
          </p:cNvPr>
          <p:cNvSpPr>
            <a:spLocks noGrp="1"/>
          </p:cNvSpPr>
          <p:nvPr>
            <p:ph type="ctrTitle" hasCustomPrompt="1"/>
          </p:nvPr>
        </p:nvSpPr>
        <p:spPr>
          <a:xfrm>
            <a:off x="1524000" y="2044121"/>
            <a:ext cx="9144000" cy="1619147"/>
          </a:xfrm>
        </p:spPr>
        <p:txBody>
          <a:bodyPr anchor="ctr" anchorCtr="0"/>
          <a:lstStyle>
            <a:lvl1pPr algn="ctr">
              <a:lnSpc>
                <a:spcPct val="85000"/>
              </a:lnSpc>
              <a:defRPr sz="4000" b="1" i="0">
                <a:solidFill>
                  <a:schemeClr val="tx2"/>
                </a:solidFill>
                <a:latin typeface="Arial" panose="020B0604020202020204" pitchFamily="34" charset="0"/>
                <a:cs typeface="Arial" panose="020B0604020202020204" pitchFamily="34" charset="0"/>
              </a:defRPr>
            </a:lvl1pPr>
          </a:lstStyle>
          <a:p>
            <a:r>
              <a:rPr lang="fi-FI" noProof="0" dirty="0"/>
              <a:t>Lisää otsikko tähän</a:t>
            </a:r>
            <a:endParaRPr lang="fi-FI" dirty="0"/>
          </a:p>
        </p:txBody>
      </p:sp>
      <p:sp>
        <p:nvSpPr>
          <p:cNvPr id="7" name="Alaotsikko 2">
            <a:extLst>
              <a:ext uri="{FF2B5EF4-FFF2-40B4-BE49-F238E27FC236}">
                <a16:creationId xmlns:a16="http://schemas.microsoft.com/office/drawing/2014/main" id="{1BA075C9-EA9D-BDFD-210D-32E00E0DB4DA}"/>
              </a:ext>
            </a:extLst>
          </p:cNvPr>
          <p:cNvSpPr>
            <a:spLocks noGrp="1"/>
          </p:cNvSpPr>
          <p:nvPr>
            <p:ph type="subTitle" idx="1" hasCustomPrompt="1"/>
          </p:nvPr>
        </p:nvSpPr>
        <p:spPr>
          <a:xfrm>
            <a:off x="1524000" y="3434243"/>
            <a:ext cx="9144000" cy="902252"/>
          </a:xfrm>
        </p:spPr>
        <p:txBody>
          <a:bodyPr/>
          <a:lstStyle>
            <a:lvl1pPr marL="0" indent="0" algn="ctr">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Lisää alaotsikko tähän</a:t>
            </a:r>
          </a:p>
        </p:txBody>
      </p:sp>
      <p:pic>
        <p:nvPicPr>
          <p:cNvPr id="10" name="Picture 9">
            <a:extLst>
              <a:ext uri="{FF2B5EF4-FFF2-40B4-BE49-F238E27FC236}">
                <a16:creationId xmlns:a16="http://schemas.microsoft.com/office/drawing/2014/main" id="{12F9A19C-2CCE-B432-808F-D3AEE868F5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5235" y="6398911"/>
            <a:ext cx="2743200" cy="299031"/>
          </a:xfrm>
          <a:prstGeom prst="rect">
            <a:avLst/>
          </a:prstGeom>
        </p:spPr>
      </p:pic>
    </p:spTree>
    <p:extLst>
      <p:ext uri="{BB962C8B-B14F-4D97-AF65-F5344CB8AC3E}">
        <p14:creationId xmlns:p14="http://schemas.microsoft.com/office/powerpoint/2010/main" val="540233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i 1-palst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AE89B3-A07F-598B-88F5-68F16225DCFD}"/>
              </a:ext>
            </a:extLst>
          </p:cNvPr>
          <p:cNvSpPr>
            <a:spLocks noGrp="1"/>
          </p:cNvSpPr>
          <p:nvPr>
            <p:ph type="dt" sz="half" idx="10"/>
          </p:nvPr>
        </p:nvSpPr>
        <p:spPr/>
        <p:txBody>
          <a:bodyPr/>
          <a:lstStyle/>
          <a:p>
            <a:fld id="{63E1450D-49BC-3541-9115-A4EB3F1552A0}" type="datetime1">
              <a:t>14.2.2025</a:t>
            </a:fld>
            <a:endParaRPr lang="fi-FI" dirty="0"/>
          </a:p>
        </p:txBody>
      </p:sp>
      <p:sp>
        <p:nvSpPr>
          <p:cNvPr id="2" name="Text Placeholder 2">
            <a:extLst>
              <a:ext uri="{FF2B5EF4-FFF2-40B4-BE49-F238E27FC236}">
                <a16:creationId xmlns:a16="http://schemas.microsoft.com/office/drawing/2014/main" id="{C98EA26B-4BBD-44E5-4BB2-7D9DCA247BD2}"/>
              </a:ext>
            </a:extLst>
          </p:cNvPr>
          <p:cNvSpPr>
            <a:spLocks noGrp="1"/>
          </p:cNvSpPr>
          <p:nvPr>
            <p:ph type="body" idx="1"/>
          </p:nvPr>
        </p:nvSpPr>
        <p:spPr>
          <a:xfrm>
            <a:off x="1538099" y="1809297"/>
            <a:ext cx="9115803" cy="4052660"/>
          </a:xfrm>
        </p:spPr>
        <p:txBody>
          <a:bodyPr anchor="t" anchorCtr="0"/>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Otsikko 1">
            <a:extLst>
              <a:ext uri="{FF2B5EF4-FFF2-40B4-BE49-F238E27FC236}">
                <a16:creationId xmlns:a16="http://schemas.microsoft.com/office/drawing/2014/main" id="{9998EA0C-F996-F35D-CA0E-8129D461AC1F}"/>
              </a:ext>
            </a:extLst>
          </p:cNvPr>
          <p:cNvSpPr>
            <a:spLocks noGrp="1"/>
          </p:cNvSpPr>
          <p:nvPr>
            <p:ph type="title" hasCustomPrompt="1"/>
          </p:nvPr>
        </p:nvSpPr>
        <p:spPr>
          <a:xfrm>
            <a:off x="1538099" y="1268881"/>
            <a:ext cx="9115803" cy="540416"/>
          </a:xfrm>
        </p:spPr>
        <p:txBody>
          <a:bodyPr/>
          <a:lstStyle>
            <a:lvl1pPr>
              <a:defRPr>
                <a:solidFill>
                  <a:schemeClr val="tx2"/>
                </a:solidFill>
              </a:defRPr>
            </a:lvl1pPr>
          </a:lstStyle>
          <a:p>
            <a:r>
              <a:rPr lang="fi-FI" noProof="0" dirty="0"/>
              <a:t>Lisää otsikko tähän</a:t>
            </a:r>
            <a:endParaRPr lang="fi-FI" dirty="0"/>
          </a:p>
        </p:txBody>
      </p:sp>
      <p:pic>
        <p:nvPicPr>
          <p:cNvPr id="7" name="Picture 6">
            <a:extLst>
              <a:ext uri="{FF2B5EF4-FFF2-40B4-BE49-F238E27FC236}">
                <a16:creationId xmlns:a16="http://schemas.microsoft.com/office/drawing/2014/main" id="{03F4E637-5C05-D257-D1FD-0AE6BAA643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5235" y="6398911"/>
            <a:ext cx="2743200" cy="299031"/>
          </a:xfrm>
          <a:prstGeom prst="rect">
            <a:avLst/>
          </a:prstGeom>
        </p:spPr>
      </p:pic>
    </p:spTree>
    <p:extLst>
      <p:ext uri="{BB962C8B-B14F-4D97-AF65-F5344CB8AC3E}">
        <p14:creationId xmlns:p14="http://schemas.microsoft.com/office/powerpoint/2010/main" val="3655062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i 2-palst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AE89B3-A07F-598B-88F5-68F16225DCFD}"/>
              </a:ext>
            </a:extLst>
          </p:cNvPr>
          <p:cNvSpPr>
            <a:spLocks noGrp="1"/>
          </p:cNvSpPr>
          <p:nvPr>
            <p:ph type="dt" sz="half" idx="10"/>
          </p:nvPr>
        </p:nvSpPr>
        <p:spPr/>
        <p:txBody>
          <a:bodyPr/>
          <a:lstStyle/>
          <a:p>
            <a:fld id="{B5E5A76A-1956-CA44-8C31-850807E2D330}" type="datetime1">
              <a:t>14.2.2025</a:t>
            </a:fld>
            <a:endParaRPr lang="fi-FI" dirty="0"/>
          </a:p>
        </p:txBody>
      </p:sp>
      <p:sp>
        <p:nvSpPr>
          <p:cNvPr id="2" name="Text Placeholder 2">
            <a:extLst>
              <a:ext uri="{FF2B5EF4-FFF2-40B4-BE49-F238E27FC236}">
                <a16:creationId xmlns:a16="http://schemas.microsoft.com/office/drawing/2014/main" id="{5C7AFF46-15B8-06E4-9899-4929586817B9}"/>
              </a:ext>
            </a:extLst>
          </p:cNvPr>
          <p:cNvSpPr>
            <a:spLocks noGrp="1"/>
          </p:cNvSpPr>
          <p:nvPr>
            <p:ph type="body" idx="1"/>
          </p:nvPr>
        </p:nvSpPr>
        <p:spPr>
          <a:xfrm>
            <a:off x="1538099" y="1809297"/>
            <a:ext cx="4240401" cy="4052660"/>
          </a:xfrm>
        </p:spPr>
        <p:txBody>
          <a:bodyPr anchor="t" anchorCtr="0"/>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2">
            <a:extLst>
              <a:ext uri="{FF2B5EF4-FFF2-40B4-BE49-F238E27FC236}">
                <a16:creationId xmlns:a16="http://schemas.microsoft.com/office/drawing/2014/main" id="{09760CB0-7B8F-0173-B3C3-D73EDDF71531}"/>
              </a:ext>
            </a:extLst>
          </p:cNvPr>
          <p:cNvSpPr>
            <a:spLocks noGrp="1"/>
          </p:cNvSpPr>
          <p:nvPr>
            <p:ph type="body" idx="13"/>
          </p:nvPr>
        </p:nvSpPr>
        <p:spPr>
          <a:xfrm>
            <a:off x="6413502" y="1809297"/>
            <a:ext cx="4242775" cy="4052660"/>
          </a:xfrm>
        </p:spPr>
        <p:txBody>
          <a:bodyPr anchor="t" anchorCtr="0"/>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Otsikko 1">
            <a:extLst>
              <a:ext uri="{FF2B5EF4-FFF2-40B4-BE49-F238E27FC236}">
                <a16:creationId xmlns:a16="http://schemas.microsoft.com/office/drawing/2014/main" id="{807A039D-08F5-8746-AAD2-52E802712A14}"/>
              </a:ext>
            </a:extLst>
          </p:cNvPr>
          <p:cNvSpPr>
            <a:spLocks noGrp="1"/>
          </p:cNvSpPr>
          <p:nvPr>
            <p:ph type="title" hasCustomPrompt="1"/>
          </p:nvPr>
        </p:nvSpPr>
        <p:spPr>
          <a:xfrm>
            <a:off x="1538099" y="1268881"/>
            <a:ext cx="9115803" cy="540416"/>
          </a:xfrm>
        </p:spPr>
        <p:txBody>
          <a:bodyPr/>
          <a:lstStyle>
            <a:lvl1pPr>
              <a:defRPr>
                <a:solidFill>
                  <a:schemeClr val="tx2"/>
                </a:solidFill>
              </a:defRPr>
            </a:lvl1pPr>
          </a:lstStyle>
          <a:p>
            <a:r>
              <a:rPr lang="fi-FI" noProof="0" dirty="0"/>
              <a:t>Lisää otsikko tähän</a:t>
            </a:r>
            <a:endParaRPr lang="fi-FI" dirty="0"/>
          </a:p>
        </p:txBody>
      </p:sp>
      <p:pic>
        <p:nvPicPr>
          <p:cNvPr id="7" name="Picture 6">
            <a:extLst>
              <a:ext uri="{FF2B5EF4-FFF2-40B4-BE49-F238E27FC236}">
                <a16:creationId xmlns:a16="http://schemas.microsoft.com/office/drawing/2014/main" id="{B39637B3-BBBB-A2EF-0E84-CE1AF8DDB2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5235" y="6398911"/>
            <a:ext cx="2743200" cy="299031"/>
          </a:xfrm>
          <a:prstGeom prst="rect">
            <a:avLst/>
          </a:prstGeom>
        </p:spPr>
      </p:pic>
    </p:spTree>
    <p:extLst>
      <p:ext uri="{BB962C8B-B14F-4D97-AF65-F5344CB8AC3E}">
        <p14:creationId xmlns:p14="http://schemas.microsoft.com/office/powerpoint/2010/main" val="3358235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 2-palst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AE89B3-A07F-598B-88F5-68F16225DCFD}"/>
              </a:ext>
            </a:extLst>
          </p:cNvPr>
          <p:cNvSpPr>
            <a:spLocks noGrp="1"/>
          </p:cNvSpPr>
          <p:nvPr>
            <p:ph type="dt" sz="half" idx="10"/>
          </p:nvPr>
        </p:nvSpPr>
        <p:spPr/>
        <p:txBody>
          <a:bodyPr/>
          <a:lstStyle/>
          <a:p>
            <a:fld id="{7E896C17-4D6E-B644-BC39-9849141CAC10}" type="datetime1">
              <a:t>14.2.2025</a:t>
            </a:fld>
            <a:endParaRPr lang="fi-FI" dirty="0"/>
          </a:p>
        </p:txBody>
      </p:sp>
      <p:sp>
        <p:nvSpPr>
          <p:cNvPr id="6" name="Sisällön paikkamerkki 2">
            <a:extLst>
              <a:ext uri="{FF2B5EF4-FFF2-40B4-BE49-F238E27FC236}">
                <a16:creationId xmlns:a16="http://schemas.microsoft.com/office/drawing/2014/main" id="{A75561D3-13B7-9FEE-1364-DD3342779E91}"/>
              </a:ext>
            </a:extLst>
          </p:cNvPr>
          <p:cNvSpPr>
            <a:spLocks noGrp="1"/>
          </p:cNvSpPr>
          <p:nvPr>
            <p:ph idx="1" hasCustomPrompt="1"/>
          </p:nvPr>
        </p:nvSpPr>
        <p:spPr>
          <a:xfrm>
            <a:off x="1533408" y="1825625"/>
            <a:ext cx="4239275" cy="435133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noProof="0" dirty="0"/>
              <a:t>Lisää ensimmäisen tason tekstiä tähän</a:t>
            </a:r>
          </a:p>
          <a:p>
            <a:pPr lvl="1"/>
            <a:r>
              <a:rPr lang="fi-FI" noProof="0" dirty="0"/>
              <a:t>Toisen tason teksti</a:t>
            </a:r>
          </a:p>
          <a:p>
            <a:pPr lvl="2"/>
            <a:r>
              <a:rPr lang="fi-FI" noProof="0" dirty="0"/>
              <a:t>Kolmannen tason teksti</a:t>
            </a:r>
          </a:p>
          <a:p>
            <a:pPr lvl="3"/>
            <a:r>
              <a:rPr lang="fi-FI" noProof="0" dirty="0"/>
              <a:t>Neljännen tason teksti</a:t>
            </a:r>
          </a:p>
          <a:p>
            <a:pPr lvl="4"/>
            <a:r>
              <a:rPr lang="fi-FI" noProof="0" dirty="0"/>
              <a:t>Viidennen tason teksti</a:t>
            </a:r>
          </a:p>
        </p:txBody>
      </p:sp>
      <p:sp>
        <p:nvSpPr>
          <p:cNvPr id="7" name="Sisällön paikkamerkki 2">
            <a:extLst>
              <a:ext uri="{FF2B5EF4-FFF2-40B4-BE49-F238E27FC236}">
                <a16:creationId xmlns:a16="http://schemas.microsoft.com/office/drawing/2014/main" id="{8B7E0C34-2223-0AE1-B8F5-40D0571F818F}"/>
              </a:ext>
            </a:extLst>
          </p:cNvPr>
          <p:cNvSpPr>
            <a:spLocks noGrp="1"/>
          </p:cNvSpPr>
          <p:nvPr>
            <p:ph idx="13" hasCustomPrompt="1"/>
          </p:nvPr>
        </p:nvSpPr>
        <p:spPr>
          <a:xfrm>
            <a:off x="6414626" y="1825625"/>
            <a:ext cx="4239275" cy="435133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noProof="0" dirty="0"/>
              <a:t>Lisää ensimmäisen tason tekstiä tähän</a:t>
            </a:r>
          </a:p>
          <a:p>
            <a:pPr lvl="1"/>
            <a:r>
              <a:rPr lang="fi-FI" noProof="0" dirty="0"/>
              <a:t>Toisen tason teksti</a:t>
            </a:r>
          </a:p>
          <a:p>
            <a:pPr lvl="2"/>
            <a:r>
              <a:rPr lang="fi-FI" noProof="0" dirty="0"/>
              <a:t>Kolmannen tason teksti</a:t>
            </a:r>
          </a:p>
          <a:p>
            <a:pPr lvl="3"/>
            <a:r>
              <a:rPr lang="fi-FI" noProof="0" dirty="0"/>
              <a:t>Neljännen tason teksti</a:t>
            </a:r>
          </a:p>
          <a:p>
            <a:pPr lvl="4"/>
            <a:r>
              <a:rPr lang="fi-FI" noProof="0" dirty="0"/>
              <a:t>Viidennen tason teksti</a:t>
            </a:r>
          </a:p>
        </p:txBody>
      </p:sp>
      <p:sp>
        <p:nvSpPr>
          <p:cNvPr id="10" name="Otsikko 1">
            <a:extLst>
              <a:ext uri="{FF2B5EF4-FFF2-40B4-BE49-F238E27FC236}">
                <a16:creationId xmlns:a16="http://schemas.microsoft.com/office/drawing/2014/main" id="{71174E67-42FE-18BC-4253-A9D351EB2D6F}"/>
              </a:ext>
            </a:extLst>
          </p:cNvPr>
          <p:cNvSpPr>
            <a:spLocks noGrp="1"/>
          </p:cNvSpPr>
          <p:nvPr>
            <p:ph type="title" hasCustomPrompt="1"/>
          </p:nvPr>
        </p:nvSpPr>
        <p:spPr>
          <a:xfrm>
            <a:off x="1538099" y="1268881"/>
            <a:ext cx="9115803" cy="540416"/>
          </a:xfrm>
        </p:spPr>
        <p:txBody>
          <a:bodyPr/>
          <a:lstStyle>
            <a:lvl1pPr>
              <a:defRPr>
                <a:solidFill>
                  <a:schemeClr val="tx2"/>
                </a:solidFill>
              </a:defRPr>
            </a:lvl1pPr>
          </a:lstStyle>
          <a:p>
            <a:r>
              <a:rPr lang="fi-FI" noProof="0" dirty="0"/>
              <a:t>Lisää otsikko tähän</a:t>
            </a:r>
            <a:endParaRPr lang="fi-FI" dirty="0"/>
          </a:p>
        </p:txBody>
      </p:sp>
      <p:pic>
        <p:nvPicPr>
          <p:cNvPr id="8" name="Picture 7">
            <a:extLst>
              <a:ext uri="{FF2B5EF4-FFF2-40B4-BE49-F238E27FC236}">
                <a16:creationId xmlns:a16="http://schemas.microsoft.com/office/drawing/2014/main" id="{8503A14E-CA86-FF30-8E96-C7F9DF073E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5235" y="6398911"/>
            <a:ext cx="2743200" cy="299031"/>
          </a:xfrm>
          <a:prstGeom prst="rect">
            <a:avLst/>
          </a:prstGeom>
        </p:spPr>
      </p:pic>
    </p:spTree>
    <p:extLst>
      <p:ext uri="{BB962C8B-B14F-4D97-AF65-F5344CB8AC3E}">
        <p14:creationId xmlns:p14="http://schemas.microsoft.com/office/powerpoint/2010/main" val="1893986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i + kuv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AE89B3-A07F-598B-88F5-68F16225DCFD}"/>
              </a:ext>
            </a:extLst>
          </p:cNvPr>
          <p:cNvSpPr>
            <a:spLocks noGrp="1"/>
          </p:cNvSpPr>
          <p:nvPr>
            <p:ph type="dt" sz="half" idx="10"/>
          </p:nvPr>
        </p:nvSpPr>
        <p:spPr/>
        <p:txBody>
          <a:bodyPr/>
          <a:lstStyle/>
          <a:p>
            <a:fld id="{6CCF0737-B273-364F-B68F-F191CCBA09D9}" type="datetime1">
              <a:t>14.2.2025</a:t>
            </a:fld>
            <a:endParaRPr lang="fi-FI" dirty="0"/>
          </a:p>
        </p:txBody>
      </p:sp>
      <p:sp>
        <p:nvSpPr>
          <p:cNvPr id="10" name="Kuvan paikkamerkki 2">
            <a:extLst>
              <a:ext uri="{FF2B5EF4-FFF2-40B4-BE49-F238E27FC236}">
                <a16:creationId xmlns:a16="http://schemas.microsoft.com/office/drawing/2014/main" id="{02682637-7377-420C-A500-30F566DB0DDA}"/>
              </a:ext>
            </a:extLst>
          </p:cNvPr>
          <p:cNvSpPr>
            <a:spLocks noGrp="1"/>
          </p:cNvSpPr>
          <p:nvPr>
            <p:ph type="pic" idx="14"/>
          </p:nvPr>
        </p:nvSpPr>
        <p:spPr>
          <a:xfrm>
            <a:off x="6209506" y="225425"/>
            <a:ext cx="5755481" cy="6025603"/>
          </a:xfrm>
          <a:solidFill>
            <a:schemeClr val="bg1">
              <a:lumMod val="95000"/>
            </a:schemeClr>
          </a:solidFill>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endParaRPr lang="fi-FI" noProof="0" dirty="0"/>
          </a:p>
        </p:txBody>
      </p:sp>
      <p:pic>
        <p:nvPicPr>
          <p:cNvPr id="8" name="Picture 7">
            <a:extLst>
              <a:ext uri="{FF2B5EF4-FFF2-40B4-BE49-F238E27FC236}">
                <a16:creationId xmlns:a16="http://schemas.microsoft.com/office/drawing/2014/main" id="{7B1B0DB2-957A-9C73-3DDB-D64C374A81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5235" y="6398911"/>
            <a:ext cx="2743200" cy="299031"/>
          </a:xfrm>
          <a:prstGeom prst="rect">
            <a:avLst/>
          </a:prstGeom>
        </p:spPr>
      </p:pic>
      <p:sp>
        <p:nvSpPr>
          <p:cNvPr id="14" name="Text Placeholder 2">
            <a:extLst>
              <a:ext uri="{FF2B5EF4-FFF2-40B4-BE49-F238E27FC236}">
                <a16:creationId xmlns:a16="http://schemas.microsoft.com/office/drawing/2014/main" id="{B42992C6-3F2D-7D40-080C-9464EBE34ECC}"/>
              </a:ext>
            </a:extLst>
          </p:cNvPr>
          <p:cNvSpPr>
            <a:spLocks noGrp="1"/>
          </p:cNvSpPr>
          <p:nvPr>
            <p:ph type="body" idx="1"/>
          </p:nvPr>
        </p:nvSpPr>
        <p:spPr>
          <a:xfrm>
            <a:off x="1538099" y="1809297"/>
            <a:ext cx="4240401" cy="4052660"/>
          </a:xfrm>
        </p:spPr>
        <p:txBody>
          <a:bodyPr anchor="t" anchorCtr="0"/>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Otsikko 1">
            <a:extLst>
              <a:ext uri="{FF2B5EF4-FFF2-40B4-BE49-F238E27FC236}">
                <a16:creationId xmlns:a16="http://schemas.microsoft.com/office/drawing/2014/main" id="{F764B43B-095F-CB99-69E3-480F2FA7718F}"/>
              </a:ext>
            </a:extLst>
          </p:cNvPr>
          <p:cNvSpPr>
            <a:spLocks noGrp="1"/>
          </p:cNvSpPr>
          <p:nvPr>
            <p:ph type="title" hasCustomPrompt="1"/>
          </p:nvPr>
        </p:nvSpPr>
        <p:spPr>
          <a:xfrm>
            <a:off x="1538099" y="1268881"/>
            <a:ext cx="4240401" cy="540416"/>
          </a:xfrm>
        </p:spPr>
        <p:txBody>
          <a:bodyPr/>
          <a:lstStyle>
            <a:lvl1pPr>
              <a:defRPr>
                <a:solidFill>
                  <a:schemeClr val="tx2"/>
                </a:solidFill>
              </a:defRPr>
            </a:lvl1pPr>
          </a:lstStyle>
          <a:p>
            <a:r>
              <a:rPr lang="fi-FI" noProof="0" dirty="0"/>
              <a:t>Lisää otsikko tähän</a:t>
            </a:r>
            <a:endParaRPr lang="fi-FI" dirty="0"/>
          </a:p>
        </p:txBody>
      </p:sp>
    </p:spTree>
    <p:extLst>
      <p:ext uri="{BB962C8B-B14F-4D97-AF65-F5344CB8AC3E}">
        <p14:creationId xmlns:p14="http://schemas.microsoft.com/office/powerpoint/2010/main" val="2931389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ullet + kuv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AE89B3-A07F-598B-88F5-68F16225DCFD}"/>
              </a:ext>
            </a:extLst>
          </p:cNvPr>
          <p:cNvSpPr>
            <a:spLocks noGrp="1"/>
          </p:cNvSpPr>
          <p:nvPr>
            <p:ph type="dt" sz="half" idx="10"/>
          </p:nvPr>
        </p:nvSpPr>
        <p:spPr/>
        <p:txBody>
          <a:bodyPr/>
          <a:lstStyle/>
          <a:p>
            <a:fld id="{6CCF0737-B273-364F-B68F-F191CCBA09D9}" type="datetime1">
              <a:t>14.2.2025</a:t>
            </a:fld>
            <a:endParaRPr lang="fi-FI" dirty="0"/>
          </a:p>
        </p:txBody>
      </p:sp>
      <p:sp>
        <p:nvSpPr>
          <p:cNvPr id="10" name="Kuvan paikkamerkki 2">
            <a:extLst>
              <a:ext uri="{FF2B5EF4-FFF2-40B4-BE49-F238E27FC236}">
                <a16:creationId xmlns:a16="http://schemas.microsoft.com/office/drawing/2014/main" id="{02682637-7377-420C-A500-30F566DB0DDA}"/>
              </a:ext>
            </a:extLst>
          </p:cNvPr>
          <p:cNvSpPr>
            <a:spLocks noGrp="1"/>
          </p:cNvSpPr>
          <p:nvPr>
            <p:ph type="pic" idx="14"/>
          </p:nvPr>
        </p:nvSpPr>
        <p:spPr>
          <a:xfrm>
            <a:off x="6209506" y="225425"/>
            <a:ext cx="5755481" cy="6025603"/>
          </a:xfrm>
          <a:solidFill>
            <a:schemeClr val="bg1">
              <a:lumMod val="95000"/>
            </a:schemeClr>
          </a:solidFill>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endParaRPr lang="fi-FI" noProof="0" dirty="0"/>
          </a:p>
        </p:txBody>
      </p:sp>
      <p:pic>
        <p:nvPicPr>
          <p:cNvPr id="8" name="Picture 7">
            <a:extLst>
              <a:ext uri="{FF2B5EF4-FFF2-40B4-BE49-F238E27FC236}">
                <a16:creationId xmlns:a16="http://schemas.microsoft.com/office/drawing/2014/main" id="{7B1B0DB2-957A-9C73-3DDB-D64C374A81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5235" y="6398911"/>
            <a:ext cx="2743200" cy="299031"/>
          </a:xfrm>
          <a:prstGeom prst="rect">
            <a:avLst/>
          </a:prstGeom>
        </p:spPr>
      </p:pic>
      <p:sp>
        <p:nvSpPr>
          <p:cNvPr id="5" name="Sisällön paikkamerkki 2">
            <a:extLst>
              <a:ext uri="{FF2B5EF4-FFF2-40B4-BE49-F238E27FC236}">
                <a16:creationId xmlns:a16="http://schemas.microsoft.com/office/drawing/2014/main" id="{5CA832A4-008D-D244-2762-6EBD290CAB58}"/>
              </a:ext>
            </a:extLst>
          </p:cNvPr>
          <p:cNvSpPr>
            <a:spLocks noGrp="1"/>
          </p:cNvSpPr>
          <p:nvPr>
            <p:ph idx="1" hasCustomPrompt="1"/>
          </p:nvPr>
        </p:nvSpPr>
        <p:spPr>
          <a:xfrm>
            <a:off x="1538099" y="1809296"/>
            <a:ext cx="4240401" cy="405266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i-FI" noProof="0" dirty="0"/>
              <a:t>Lisää ensimmäisen tason tekstiä tähän</a:t>
            </a:r>
          </a:p>
          <a:p>
            <a:pPr lvl="1"/>
            <a:r>
              <a:rPr lang="fi-FI" noProof="0" dirty="0"/>
              <a:t>Toisen tason teksti</a:t>
            </a:r>
          </a:p>
          <a:p>
            <a:pPr lvl="2"/>
            <a:r>
              <a:rPr lang="fi-FI" noProof="0" dirty="0"/>
              <a:t>Kolmannen tason teksti</a:t>
            </a:r>
          </a:p>
          <a:p>
            <a:pPr lvl="3"/>
            <a:r>
              <a:rPr lang="fi-FI" noProof="0" dirty="0"/>
              <a:t>Neljännen tason teksti</a:t>
            </a:r>
          </a:p>
          <a:p>
            <a:pPr lvl="4"/>
            <a:r>
              <a:rPr lang="fi-FI" noProof="0" dirty="0"/>
              <a:t>Viidennen tason teksti</a:t>
            </a:r>
          </a:p>
        </p:txBody>
      </p:sp>
      <p:sp>
        <p:nvSpPr>
          <p:cNvPr id="9" name="Otsikko 1">
            <a:extLst>
              <a:ext uri="{FF2B5EF4-FFF2-40B4-BE49-F238E27FC236}">
                <a16:creationId xmlns:a16="http://schemas.microsoft.com/office/drawing/2014/main" id="{3EC3388E-93DE-58EC-0965-081C37E76E19}"/>
              </a:ext>
            </a:extLst>
          </p:cNvPr>
          <p:cNvSpPr>
            <a:spLocks noGrp="1"/>
          </p:cNvSpPr>
          <p:nvPr>
            <p:ph type="title" hasCustomPrompt="1"/>
          </p:nvPr>
        </p:nvSpPr>
        <p:spPr>
          <a:xfrm>
            <a:off x="1538099" y="1268881"/>
            <a:ext cx="4240401" cy="540416"/>
          </a:xfrm>
        </p:spPr>
        <p:txBody>
          <a:bodyPr/>
          <a:lstStyle>
            <a:lvl1pPr>
              <a:defRPr>
                <a:solidFill>
                  <a:schemeClr val="tx2"/>
                </a:solidFill>
              </a:defRPr>
            </a:lvl1pPr>
          </a:lstStyle>
          <a:p>
            <a:r>
              <a:rPr lang="fi-FI" noProof="0" dirty="0"/>
              <a:t>Lisää otsikko tähän</a:t>
            </a:r>
            <a:endParaRPr lang="fi-FI" dirty="0"/>
          </a:p>
        </p:txBody>
      </p:sp>
    </p:spTree>
    <p:extLst>
      <p:ext uri="{BB962C8B-B14F-4D97-AF65-F5344CB8AC3E}">
        <p14:creationId xmlns:p14="http://schemas.microsoft.com/office/powerpoint/2010/main" val="3451853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so kuv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AE89B3-A07F-598B-88F5-68F16225DCFD}"/>
              </a:ext>
            </a:extLst>
          </p:cNvPr>
          <p:cNvSpPr>
            <a:spLocks noGrp="1"/>
          </p:cNvSpPr>
          <p:nvPr>
            <p:ph type="dt" sz="half" idx="10"/>
          </p:nvPr>
        </p:nvSpPr>
        <p:spPr/>
        <p:txBody>
          <a:bodyPr/>
          <a:lstStyle/>
          <a:p>
            <a:fld id="{6212F422-8A4E-ED4F-8DAD-C197E49D0286}" type="datetime1">
              <a:t>14.2.2025</a:t>
            </a:fld>
            <a:endParaRPr lang="fi-FI" dirty="0"/>
          </a:p>
        </p:txBody>
      </p:sp>
      <p:sp>
        <p:nvSpPr>
          <p:cNvPr id="6" name="Kuvan paikkamerkki 2">
            <a:extLst>
              <a:ext uri="{FF2B5EF4-FFF2-40B4-BE49-F238E27FC236}">
                <a16:creationId xmlns:a16="http://schemas.microsoft.com/office/drawing/2014/main" id="{F6D83FD1-6577-1A49-44C6-C24FDD2891B0}"/>
              </a:ext>
            </a:extLst>
          </p:cNvPr>
          <p:cNvSpPr>
            <a:spLocks noGrp="1"/>
          </p:cNvSpPr>
          <p:nvPr>
            <p:ph type="pic" idx="13"/>
          </p:nvPr>
        </p:nvSpPr>
        <p:spPr>
          <a:xfrm>
            <a:off x="227012" y="225424"/>
            <a:ext cx="11737975" cy="6025603"/>
          </a:xfrm>
          <a:solidFill>
            <a:schemeClr val="bg1">
              <a:lumMod val="95000"/>
            </a:schemeClr>
          </a:solidFill>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endParaRPr lang="fi-FI" noProof="0" dirty="0"/>
          </a:p>
        </p:txBody>
      </p:sp>
      <p:pic>
        <p:nvPicPr>
          <p:cNvPr id="7" name="Picture 6">
            <a:extLst>
              <a:ext uri="{FF2B5EF4-FFF2-40B4-BE49-F238E27FC236}">
                <a16:creationId xmlns:a16="http://schemas.microsoft.com/office/drawing/2014/main" id="{7016324A-A812-24E1-B86F-BCB84A238B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5235" y="6398911"/>
            <a:ext cx="2743200" cy="299031"/>
          </a:xfrm>
          <a:prstGeom prst="rect">
            <a:avLst/>
          </a:prstGeom>
        </p:spPr>
      </p:pic>
    </p:spTree>
    <p:extLst>
      <p:ext uri="{BB962C8B-B14F-4D97-AF65-F5344CB8AC3E}">
        <p14:creationId xmlns:p14="http://schemas.microsoft.com/office/powerpoint/2010/main" val="3574264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kuva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AE89B3-A07F-598B-88F5-68F16225DCFD}"/>
              </a:ext>
            </a:extLst>
          </p:cNvPr>
          <p:cNvSpPr>
            <a:spLocks noGrp="1"/>
          </p:cNvSpPr>
          <p:nvPr>
            <p:ph type="dt" sz="half" idx="10"/>
          </p:nvPr>
        </p:nvSpPr>
        <p:spPr/>
        <p:txBody>
          <a:bodyPr/>
          <a:lstStyle/>
          <a:p>
            <a:fld id="{9C3D9B59-2A08-4843-A7A8-AF1302C602CF}" type="datetime1">
              <a:t>14.2.2025</a:t>
            </a:fld>
            <a:endParaRPr lang="fi-FI" dirty="0"/>
          </a:p>
        </p:txBody>
      </p:sp>
      <p:sp>
        <p:nvSpPr>
          <p:cNvPr id="8" name="Kuvan paikkamerkki 2">
            <a:extLst>
              <a:ext uri="{FF2B5EF4-FFF2-40B4-BE49-F238E27FC236}">
                <a16:creationId xmlns:a16="http://schemas.microsoft.com/office/drawing/2014/main" id="{96F39005-4D46-AA18-7079-B667F32F3893}"/>
              </a:ext>
            </a:extLst>
          </p:cNvPr>
          <p:cNvSpPr>
            <a:spLocks noGrp="1"/>
          </p:cNvSpPr>
          <p:nvPr>
            <p:ph type="pic" idx="14"/>
          </p:nvPr>
        </p:nvSpPr>
        <p:spPr>
          <a:xfrm>
            <a:off x="6209506" y="225425"/>
            <a:ext cx="5755481" cy="6025603"/>
          </a:xfrm>
          <a:solidFill>
            <a:schemeClr val="bg1">
              <a:lumMod val="95000"/>
            </a:schemeClr>
          </a:solidFill>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endParaRPr lang="fi-FI" noProof="0" dirty="0"/>
          </a:p>
        </p:txBody>
      </p:sp>
      <p:sp>
        <p:nvSpPr>
          <p:cNvPr id="9" name="Kuvan paikkamerkki 2">
            <a:extLst>
              <a:ext uri="{FF2B5EF4-FFF2-40B4-BE49-F238E27FC236}">
                <a16:creationId xmlns:a16="http://schemas.microsoft.com/office/drawing/2014/main" id="{2BF673EB-1E67-61C3-A661-B34657D4A4A0}"/>
              </a:ext>
            </a:extLst>
          </p:cNvPr>
          <p:cNvSpPr>
            <a:spLocks noGrp="1"/>
          </p:cNvSpPr>
          <p:nvPr>
            <p:ph type="pic" idx="15"/>
          </p:nvPr>
        </p:nvSpPr>
        <p:spPr>
          <a:xfrm>
            <a:off x="231528" y="225425"/>
            <a:ext cx="5750965" cy="6025603"/>
          </a:xfrm>
          <a:solidFill>
            <a:schemeClr val="bg1">
              <a:lumMod val="95000"/>
            </a:schemeClr>
          </a:solidFill>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endParaRPr lang="fi-FI" noProof="0" dirty="0"/>
          </a:p>
        </p:txBody>
      </p:sp>
      <p:pic>
        <p:nvPicPr>
          <p:cNvPr id="11" name="Picture 10">
            <a:extLst>
              <a:ext uri="{FF2B5EF4-FFF2-40B4-BE49-F238E27FC236}">
                <a16:creationId xmlns:a16="http://schemas.microsoft.com/office/drawing/2014/main" id="{78EEF7A9-064B-64DA-0253-4AB049DDD8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5235" y="6398911"/>
            <a:ext cx="2743200" cy="299031"/>
          </a:xfrm>
          <a:prstGeom prst="rect">
            <a:avLst/>
          </a:prstGeom>
        </p:spPr>
      </p:pic>
    </p:spTree>
    <p:extLst>
      <p:ext uri="{BB962C8B-B14F-4D97-AF65-F5344CB8AC3E}">
        <p14:creationId xmlns:p14="http://schemas.microsoft.com/office/powerpoint/2010/main" val="556417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911F3DD5-D236-AA17-1172-A81514E1CC7A}"/>
              </a:ext>
            </a:extLst>
          </p:cNvPr>
          <p:cNvSpPr>
            <a:spLocks noGrp="1"/>
          </p:cNvSpPr>
          <p:nvPr>
            <p:ph type="title"/>
          </p:nvPr>
        </p:nvSpPr>
        <p:spPr>
          <a:xfrm>
            <a:off x="1768377" y="1268881"/>
            <a:ext cx="9115803" cy="556744"/>
          </a:xfrm>
          <a:prstGeom prst="rect">
            <a:avLst/>
          </a:prstGeom>
        </p:spPr>
        <p:txBody>
          <a:bodyPr vert="horz" lIns="0" tIns="0" rIns="0" bIns="0" rtlCol="0" anchor="t" anchorCtr="0">
            <a:no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C8FC6942-3CAB-06B5-9BF9-EB262AB13903}"/>
              </a:ext>
            </a:extLst>
          </p:cNvPr>
          <p:cNvSpPr>
            <a:spLocks noGrp="1"/>
          </p:cNvSpPr>
          <p:nvPr>
            <p:ph type="body" idx="1"/>
          </p:nvPr>
        </p:nvSpPr>
        <p:spPr>
          <a:xfrm>
            <a:off x="1768377" y="1825625"/>
            <a:ext cx="9115803" cy="4351338"/>
          </a:xfrm>
          <a:prstGeom prst="rect">
            <a:avLst/>
          </a:prstGeom>
        </p:spPr>
        <p:txBody>
          <a:bodyPr vert="horz" lIns="0" tIns="0" rIns="0" bIns="0" rtlCol="0">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580A65FF-CB0A-143A-AEC6-F25EA73F9746}"/>
              </a:ext>
            </a:extLst>
          </p:cNvPr>
          <p:cNvSpPr>
            <a:spLocks noGrp="1"/>
          </p:cNvSpPr>
          <p:nvPr>
            <p:ph type="dt" sz="half" idx="2"/>
          </p:nvPr>
        </p:nvSpPr>
        <p:spPr>
          <a:xfrm>
            <a:off x="227013" y="6480950"/>
            <a:ext cx="2743200" cy="210240"/>
          </a:xfrm>
          <a:prstGeom prst="rect">
            <a:avLst/>
          </a:prstGeom>
        </p:spPr>
        <p:txBody>
          <a:bodyPr vert="horz" lIns="0" tIns="0" rIns="0" bIns="0" rtlCol="0" anchor="ctr">
            <a:noAutofit/>
          </a:bodyPr>
          <a:lstStyle>
            <a:lvl1pPr algn="l">
              <a:defRPr sz="1000" b="1">
                <a:solidFill>
                  <a:schemeClr val="tx2"/>
                </a:solidFill>
              </a:defRPr>
            </a:lvl1pPr>
          </a:lstStyle>
          <a:p>
            <a:fld id="{6C7D5DB5-B75A-CE45-B0AE-2C241BC7BA0B}" type="datetime1">
              <a:t>14.2.2025</a:t>
            </a:fld>
            <a:endParaRPr lang="fi-FI" dirty="0"/>
          </a:p>
        </p:txBody>
      </p:sp>
    </p:spTree>
    <p:extLst>
      <p:ext uri="{BB962C8B-B14F-4D97-AF65-F5344CB8AC3E}">
        <p14:creationId xmlns:p14="http://schemas.microsoft.com/office/powerpoint/2010/main" val="450699521"/>
      </p:ext>
    </p:extLst>
  </p:cSld>
  <p:clrMap bg1="lt1" tx1="dk1" bg2="lt2" tx2="dk2" accent1="accent1" accent2="accent2" accent3="accent3" accent4="accent4" accent5="accent5" accent6="accent6" hlink="hlink" folHlink="folHlink"/>
  <p:sldLayoutIdLst>
    <p:sldLayoutId id="2147483687" r:id="rId1"/>
    <p:sldLayoutId id="2147483691" r:id="rId2"/>
    <p:sldLayoutId id="2147483692" r:id="rId3"/>
    <p:sldLayoutId id="2147483693" r:id="rId4"/>
    <p:sldLayoutId id="2147483694" r:id="rId5"/>
    <p:sldLayoutId id="2147483695" r:id="rId6"/>
    <p:sldLayoutId id="2147483709" r:id="rId7"/>
    <p:sldLayoutId id="2147483696" r:id="rId8"/>
    <p:sldLayoutId id="2147483697" r:id="rId9"/>
    <p:sldLayoutId id="2147483698" r:id="rId10"/>
  </p:sldLayoutIdLst>
  <p:hf sldNum="0" hdr="0" ftr="0"/>
  <p:txStyles>
    <p:titleStyle>
      <a:lvl1pPr algn="l" defTabSz="914400" rtl="0" eaLnBrk="1" latinLnBrk="0" hangingPunct="1">
        <a:lnSpc>
          <a:spcPct val="90000"/>
        </a:lnSpc>
        <a:spcBef>
          <a:spcPct val="0"/>
        </a:spcBef>
        <a:buNone/>
        <a:defRPr sz="2000" b="1" i="0" kern="1200" cap="none" baseline="0">
          <a:solidFill>
            <a:schemeClr val="tx2"/>
          </a:solidFill>
          <a:latin typeface="Arial" panose="020B0604020202020204" pitchFamily="34" charset="0"/>
          <a:ea typeface="+mj-ea"/>
          <a:cs typeface="Arial" panose="020B0604020202020204" pitchFamily="34" charset="0"/>
        </a:defRPr>
      </a:lvl1pPr>
    </p:titleStyle>
    <p:bodyStyle>
      <a:lvl1pPr marL="180975" indent="-180975" algn="l" defTabSz="914400" rtl="0" eaLnBrk="1" latinLnBrk="0" hangingPunct="1">
        <a:lnSpc>
          <a:spcPct val="100000"/>
        </a:lnSpc>
        <a:spcBef>
          <a:spcPts val="200"/>
        </a:spcBef>
        <a:buFont typeface="Arial" panose="020B0604020202020204" pitchFamily="34" charset="0"/>
        <a:buChar char="•"/>
        <a:defRPr sz="1500" kern="1200">
          <a:solidFill>
            <a:schemeClr val="tx2"/>
          </a:solidFill>
          <a:latin typeface="+mn-lt"/>
          <a:ea typeface="+mn-ea"/>
          <a:cs typeface="+mn-cs"/>
        </a:defRPr>
      </a:lvl1pPr>
      <a:lvl2pPr marL="538163" indent="-180975" algn="l" defTabSz="914400" rtl="0" eaLnBrk="1" latinLnBrk="0" hangingPunct="1">
        <a:lnSpc>
          <a:spcPct val="100000"/>
        </a:lnSpc>
        <a:spcBef>
          <a:spcPts val="200"/>
        </a:spcBef>
        <a:buFont typeface="Arial" panose="020B0604020202020204" pitchFamily="34" charset="0"/>
        <a:buChar char="•"/>
        <a:defRPr sz="1500" kern="1200">
          <a:solidFill>
            <a:schemeClr val="tx2"/>
          </a:solidFill>
          <a:latin typeface="+mn-lt"/>
          <a:ea typeface="+mn-ea"/>
          <a:cs typeface="+mn-cs"/>
        </a:defRPr>
      </a:lvl2pPr>
      <a:lvl3pPr marL="896938" indent="-180975" algn="l" defTabSz="914400" rtl="0" eaLnBrk="1" latinLnBrk="0" hangingPunct="1">
        <a:lnSpc>
          <a:spcPct val="100000"/>
        </a:lnSpc>
        <a:spcBef>
          <a:spcPts val="200"/>
        </a:spcBef>
        <a:buFont typeface="Arial" panose="020B0604020202020204" pitchFamily="34" charset="0"/>
        <a:buChar char="•"/>
        <a:defRPr sz="1500" kern="1200">
          <a:solidFill>
            <a:schemeClr val="tx2"/>
          </a:solidFill>
          <a:latin typeface="+mn-lt"/>
          <a:ea typeface="+mn-ea"/>
          <a:cs typeface="+mn-cs"/>
        </a:defRPr>
      </a:lvl3pPr>
      <a:lvl4pPr marL="1254125" indent="-176213" algn="l" defTabSz="914400" rtl="0" eaLnBrk="1" latinLnBrk="0" hangingPunct="1">
        <a:lnSpc>
          <a:spcPct val="100000"/>
        </a:lnSpc>
        <a:spcBef>
          <a:spcPts val="200"/>
        </a:spcBef>
        <a:buFont typeface="Arial" panose="020B0604020202020204" pitchFamily="34" charset="0"/>
        <a:buChar char="•"/>
        <a:defRPr sz="1500" kern="1200">
          <a:solidFill>
            <a:schemeClr val="tx2"/>
          </a:solidFill>
          <a:latin typeface="+mn-lt"/>
          <a:ea typeface="+mn-ea"/>
          <a:cs typeface="+mn-cs"/>
        </a:defRPr>
      </a:lvl4pPr>
      <a:lvl5pPr marL="1612900" indent="-177800" algn="l" defTabSz="914400" rtl="0" eaLnBrk="1" latinLnBrk="0" hangingPunct="1">
        <a:lnSpc>
          <a:spcPct val="100000"/>
        </a:lnSpc>
        <a:spcBef>
          <a:spcPts val="200"/>
        </a:spcBef>
        <a:buFont typeface="Arial" panose="020B0604020202020204" pitchFamily="34" charset="0"/>
        <a:buChar char="•"/>
        <a:defRPr sz="15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43" userDrawn="1">
          <p15:clr>
            <a:srgbClr val="F26B43"/>
          </p15:clr>
        </p15:guide>
        <p15:guide id="4" orient="horz" pos="142" userDrawn="1">
          <p15:clr>
            <a:srgbClr val="F26B43"/>
          </p15:clr>
        </p15:guide>
        <p15:guide id="5" pos="7537" userDrawn="1">
          <p15:clr>
            <a:srgbClr val="F26B43"/>
          </p15:clr>
        </p15:guide>
        <p15:guide id="6" orient="horz" pos="417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911F3DD5-D236-AA17-1172-A81514E1CC7A}"/>
              </a:ext>
            </a:extLst>
          </p:cNvPr>
          <p:cNvSpPr>
            <a:spLocks noGrp="1"/>
          </p:cNvSpPr>
          <p:nvPr>
            <p:ph type="title"/>
          </p:nvPr>
        </p:nvSpPr>
        <p:spPr>
          <a:xfrm>
            <a:off x="1768377" y="1268881"/>
            <a:ext cx="9115803" cy="556744"/>
          </a:xfrm>
          <a:prstGeom prst="rect">
            <a:avLst/>
          </a:prstGeom>
        </p:spPr>
        <p:txBody>
          <a:bodyPr vert="horz" lIns="0" tIns="0" rIns="0" bIns="0" rtlCol="0" anchor="t" anchorCtr="0">
            <a:no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C8FC6942-3CAB-06B5-9BF9-EB262AB13903}"/>
              </a:ext>
            </a:extLst>
          </p:cNvPr>
          <p:cNvSpPr>
            <a:spLocks noGrp="1"/>
          </p:cNvSpPr>
          <p:nvPr>
            <p:ph type="body" idx="1"/>
          </p:nvPr>
        </p:nvSpPr>
        <p:spPr>
          <a:xfrm>
            <a:off x="1768377" y="1825625"/>
            <a:ext cx="9115803" cy="4351338"/>
          </a:xfrm>
          <a:prstGeom prst="rect">
            <a:avLst/>
          </a:prstGeom>
        </p:spPr>
        <p:txBody>
          <a:bodyPr vert="horz" lIns="0" tIns="0" rIns="0" bIns="0" rtlCol="0">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580A65FF-CB0A-143A-AEC6-F25EA73F9746}"/>
              </a:ext>
            </a:extLst>
          </p:cNvPr>
          <p:cNvSpPr>
            <a:spLocks noGrp="1"/>
          </p:cNvSpPr>
          <p:nvPr>
            <p:ph type="dt" sz="half" idx="2"/>
          </p:nvPr>
        </p:nvSpPr>
        <p:spPr>
          <a:xfrm>
            <a:off x="227013" y="6480950"/>
            <a:ext cx="2743200" cy="210240"/>
          </a:xfrm>
          <a:prstGeom prst="rect">
            <a:avLst/>
          </a:prstGeom>
        </p:spPr>
        <p:txBody>
          <a:bodyPr vert="horz" lIns="0" tIns="0" rIns="0" bIns="0" rtlCol="0" anchor="ctr">
            <a:noAutofit/>
          </a:bodyPr>
          <a:lstStyle>
            <a:lvl1pPr algn="l">
              <a:defRPr sz="1000" b="1">
                <a:solidFill>
                  <a:schemeClr val="bg2"/>
                </a:solidFill>
              </a:defRPr>
            </a:lvl1pPr>
          </a:lstStyle>
          <a:p>
            <a:fld id="{6C7D5DB5-B75A-CE45-B0AE-2C241BC7BA0B}" type="datetime1">
              <a:rPr lang="en-FI"/>
              <a:pPr/>
              <a:t>2/14/25</a:t>
            </a:fld>
            <a:endParaRPr lang="en-FI" dirty="0"/>
          </a:p>
        </p:txBody>
      </p:sp>
    </p:spTree>
    <p:extLst>
      <p:ext uri="{BB962C8B-B14F-4D97-AF65-F5344CB8AC3E}">
        <p14:creationId xmlns:p14="http://schemas.microsoft.com/office/powerpoint/2010/main" val="35139607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10" r:id="rId6"/>
    <p:sldLayoutId id="2147483706" r:id="rId7"/>
    <p:sldLayoutId id="2147483707" r:id="rId8"/>
    <p:sldLayoutId id="2147483708" r:id="rId9"/>
  </p:sldLayoutIdLst>
  <p:hf sldNum="0" hdr="0" ftr="0"/>
  <p:txStyles>
    <p:titleStyle>
      <a:lvl1pPr algn="l" defTabSz="914400" rtl="0" eaLnBrk="1" latinLnBrk="0" hangingPunct="1">
        <a:lnSpc>
          <a:spcPct val="90000"/>
        </a:lnSpc>
        <a:spcBef>
          <a:spcPct val="0"/>
        </a:spcBef>
        <a:buNone/>
        <a:defRPr sz="2000" b="1" i="0" kern="1200" cap="none" baseline="0">
          <a:solidFill>
            <a:schemeClr val="bg2"/>
          </a:solidFill>
          <a:latin typeface="Arial" panose="020B0604020202020204" pitchFamily="34" charset="0"/>
          <a:ea typeface="+mj-ea"/>
          <a:cs typeface="Arial" panose="020B0604020202020204" pitchFamily="34" charset="0"/>
        </a:defRPr>
      </a:lvl1pPr>
    </p:titleStyle>
    <p:bodyStyle>
      <a:lvl1pPr marL="180975" indent="-180975" algn="l" defTabSz="914400" rtl="0" eaLnBrk="1" latinLnBrk="0" hangingPunct="1">
        <a:lnSpc>
          <a:spcPct val="100000"/>
        </a:lnSpc>
        <a:spcBef>
          <a:spcPts val="200"/>
        </a:spcBef>
        <a:buFont typeface="Arial" panose="020B0604020202020204" pitchFamily="34" charset="0"/>
        <a:buChar char="•"/>
        <a:defRPr sz="1500" kern="1200">
          <a:solidFill>
            <a:schemeClr val="bg2"/>
          </a:solidFill>
          <a:latin typeface="+mn-lt"/>
          <a:ea typeface="+mn-ea"/>
          <a:cs typeface="+mn-cs"/>
        </a:defRPr>
      </a:lvl1pPr>
      <a:lvl2pPr marL="538163" indent="-180975" algn="l" defTabSz="914400" rtl="0" eaLnBrk="1" latinLnBrk="0" hangingPunct="1">
        <a:lnSpc>
          <a:spcPct val="100000"/>
        </a:lnSpc>
        <a:spcBef>
          <a:spcPts val="200"/>
        </a:spcBef>
        <a:buFont typeface="Arial" panose="020B0604020202020204" pitchFamily="34" charset="0"/>
        <a:buChar char="•"/>
        <a:defRPr sz="1500" kern="1200">
          <a:solidFill>
            <a:schemeClr val="bg2"/>
          </a:solidFill>
          <a:latin typeface="+mn-lt"/>
          <a:ea typeface="+mn-ea"/>
          <a:cs typeface="+mn-cs"/>
        </a:defRPr>
      </a:lvl2pPr>
      <a:lvl3pPr marL="896938" indent="-180975" algn="l" defTabSz="914400" rtl="0" eaLnBrk="1" latinLnBrk="0" hangingPunct="1">
        <a:lnSpc>
          <a:spcPct val="100000"/>
        </a:lnSpc>
        <a:spcBef>
          <a:spcPts val="200"/>
        </a:spcBef>
        <a:buFont typeface="Arial" panose="020B0604020202020204" pitchFamily="34" charset="0"/>
        <a:buChar char="•"/>
        <a:defRPr sz="1500" kern="1200">
          <a:solidFill>
            <a:schemeClr val="bg2"/>
          </a:solidFill>
          <a:latin typeface="+mn-lt"/>
          <a:ea typeface="+mn-ea"/>
          <a:cs typeface="+mn-cs"/>
        </a:defRPr>
      </a:lvl3pPr>
      <a:lvl4pPr marL="1254125" indent="-176213" algn="l" defTabSz="914400" rtl="0" eaLnBrk="1" latinLnBrk="0" hangingPunct="1">
        <a:lnSpc>
          <a:spcPct val="100000"/>
        </a:lnSpc>
        <a:spcBef>
          <a:spcPts val="200"/>
        </a:spcBef>
        <a:buFont typeface="Arial" panose="020B0604020202020204" pitchFamily="34" charset="0"/>
        <a:buChar char="•"/>
        <a:defRPr sz="1500" kern="1200">
          <a:solidFill>
            <a:schemeClr val="bg2"/>
          </a:solidFill>
          <a:latin typeface="+mn-lt"/>
          <a:ea typeface="+mn-ea"/>
          <a:cs typeface="+mn-cs"/>
        </a:defRPr>
      </a:lvl4pPr>
      <a:lvl5pPr marL="1612900" indent="-177800" algn="l" defTabSz="914400" rtl="0" eaLnBrk="1" latinLnBrk="0" hangingPunct="1">
        <a:lnSpc>
          <a:spcPct val="100000"/>
        </a:lnSpc>
        <a:spcBef>
          <a:spcPts val="200"/>
        </a:spcBef>
        <a:buFont typeface="Arial" panose="020B0604020202020204" pitchFamily="34" charset="0"/>
        <a:buChar char="•"/>
        <a:defRPr sz="15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43" userDrawn="1">
          <p15:clr>
            <a:srgbClr val="F26B43"/>
          </p15:clr>
        </p15:guide>
        <p15:guide id="4" orient="horz" pos="142" userDrawn="1">
          <p15:clr>
            <a:srgbClr val="F26B43"/>
          </p15:clr>
        </p15:guide>
        <p15:guide id="5" pos="7537" userDrawn="1">
          <p15:clr>
            <a:srgbClr val="F26B43"/>
          </p15:clr>
        </p15:guide>
        <p15:guide id="6" orient="horz" pos="417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www.lyyti.in/Suuri_Metsadialogipaiva__Kirjauksen_lahettamislomake_4718/en" TargetMode="External"/><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www.timeoutdialogue.fi/tool/cards-for-facilitating-a-discussion/"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5076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BA645-6419-F74F-07C1-FE5E7EFB974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A01367E-40F3-27E2-8703-6E541F1E9B6C}"/>
              </a:ext>
            </a:extLst>
          </p:cNvPr>
          <p:cNvSpPr>
            <a:spLocks noGrp="1"/>
          </p:cNvSpPr>
          <p:nvPr>
            <p:ph type="body" idx="1"/>
          </p:nvPr>
        </p:nvSpPr>
        <p:spPr>
          <a:xfrm>
            <a:off x="312344" y="384727"/>
            <a:ext cx="5315737" cy="5376321"/>
          </a:xfrm>
        </p:spPr>
        <p:txBody>
          <a:bodyPr/>
          <a:lstStyle/>
          <a:p>
            <a:pPr marL="0" indent="0" fontAlgn="auto">
              <a:lnSpc>
                <a:spcPct val="150000"/>
              </a:lnSpc>
              <a:spcAft>
                <a:spcPts val="0"/>
              </a:spcAft>
              <a:buNone/>
            </a:pPr>
            <a:r>
              <a:rPr lang="fi-FI" sz="1400" i="1" dirty="0" err="1"/>
              <a:t>Minutes</a:t>
            </a:r>
            <a:r>
              <a:rPr lang="fi-FI" sz="1400" i="1" dirty="0"/>
              <a:t>		Time		</a:t>
            </a:r>
            <a:r>
              <a:rPr lang="fi-FI" sz="1400" i="1" dirty="0" err="1"/>
              <a:t>Section</a:t>
            </a:r>
            <a:endParaRPr lang="fi-FI" sz="1400" i="1" dirty="0"/>
          </a:p>
          <a:p>
            <a:pPr marL="0" indent="0" fontAlgn="auto">
              <a:lnSpc>
                <a:spcPct val="150000"/>
              </a:lnSpc>
              <a:spcBef>
                <a:spcPts val="600"/>
              </a:spcBef>
              <a:spcAft>
                <a:spcPts val="600"/>
              </a:spcAft>
              <a:buNone/>
            </a:pPr>
            <a:r>
              <a:rPr lang="fi-FI" sz="1400" b="1" dirty="0">
                <a:solidFill>
                  <a:srgbClr val="3C5916"/>
                </a:solidFill>
              </a:rPr>
              <a:t>5 		12.00		</a:t>
            </a:r>
            <a:r>
              <a:rPr lang="fi-FI" sz="1400" dirty="0" err="1">
                <a:solidFill>
                  <a:srgbClr val="3C5916"/>
                </a:solidFill>
              </a:rPr>
              <a:t>Start</a:t>
            </a:r>
            <a:r>
              <a:rPr lang="fi-FI" sz="1400" b="1" dirty="0">
                <a:solidFill>
                  <a:srgbClr val="3C5916"/>
                </a:solidFill>
              </a:rPr>
              <a:t> </a:t>
            </a:r>
          </a:p>
          <a:p>
            <a:pPr marL="0" indent="0" fontAlgn="auto">
              <a:lnSpc>
                <a:spcPct val="150000"/>
              </a:lnSpc>
              <a:spcAft>
                <a:spcPts val="0"/>
              </a:spcAft>
              <a:buNone/>
            </a:pPr>
            <a:r>
              <a:rPr lang="fi-FI" sz="1400" b="1" dirty="0"/>
              <a:t>5		12.05</a:t>
            </a:r>
            <a:r>
              <a:rPr lang="fi-FI" sz="1400" dirty="0"/>
              <a:t>		</a:t>
            </a:r>
            <a:r>
              <a:rPr lang="fi-FI" sz="1400" dirty="0" err="1"/>
              <a:t>Ground</a:t>
            </a:r>
            <a:r>
              <a:rPr lang="fi-FI" sz="1400" dirty="0"/>
              <a:t> </a:t>
            </a:r>
            <a:r>
              <a:rPr lang="fi-FI" sz="1400" dirty="0" err="1"/>
              <a:t>rules</a:t>
            </a:r>
            <a:r>
              <a:rPr lang="fi-FI" sz="1400" dirty="0"/>
              <a:t> and 				</a:t>
            </a:r>
            <a:r>
              <a:rPr lang="fi-FI" sz="1400" dirty="0" err="1"/>
              <a:t>confidentiality</a:t>
            </a:r>
            <a:endParaRPr lang="fi-FI" sz="1400" dirty="0"/>
          </a:p>
          <a:p>
            <a:pPr marL="0" indent="0" fontAlgn="auto">
              <a:lnSpc>
                <a:spcPct val="150000"/>
              </a:lnSpc>
              <a:spcAft>
                <a:spcPts val="0"/>
              </a:spcAft>
              <a:buNone/>
            </a:pPr>
            <a:r>
              <a:rPr lang="fi-FI" sz="1400" b="1" dirty="0"/>
              <a:t>3		12.10</a:t>
            </a:r>
            <a:r>
              <a:rPr lang="fi-FI" sz="1400" dirty="0"/>
              <a:t>		</a:t>
            </a:r>
            <a:r>
              <a:rPr lang="fi-FI" sz="1400" dirty="0" err="1"/>
              <a:t>Introductions</a:t>
            </a:r>
            <a:r>
              <a:rPr lang="fi-FI" sz="1400" dirty="0"/>
              <a:t> </a:t>
            </a:r>
          </a:p>
          <a:p>
            <a:pPr marL="0" indent="0" fontAlgn="auto">
              <a:lnSpc>
                <a:spcPct val="150000"/>
              </a:lnSpc>
              <a:spcAft>
                <a:spcPts val="0"/>
              </a:spcAft>
              <a:buNone/>
            </a:pPr>
            <a:r>
              <a:rPr lang="fi-FI" sz="1400" b="1" dirty="0"/>
              <a:t>5 		12.13</a:t>
            </a:r>
            <a:r>
              <a:rPr lang="fi-FI" sz="1400" dirty="0"/>
              <a:t>		</a:t>
            </a:r>
            <a:r>
              <a:rPr lang="fi-FI" sz="1400" dirty="0" err="1"/>
              <a:t>Getting</a:t>
            </a:r>
            <a:r>
              <a:rPr lang="fi-FI" sz="1400" dirty="0"/>
              <a:t> </a:t>
            </a:r>
            <a:r>
              <a:rPr lang="fi-FI" sz="1400" dirty="0" err="1"/>
              <a:t>ready</a:t>
            </a:r>
            <a:r>
              <a:rPr lang="fi-FI" sz="1400" dirty="0"/>
              <a:t> for 				</a:t>
            </a:r>
            <a:r>
              <a:rPr lang="fi-FI" sz="1400" dirty="0" err="1"/>
              <a:t>the</a:t>
            </a:r>
            <a:r>
              <a:rPr lang="fi-FI" sz="1400" dirty="0"/>
              <a:t> </a:t>
            </a:r>
            <a:r>
              <a:rPr lang="fi-FI" sz="1400" dirty="0" err="1"/>
              <a:t>discussion</a:t>
            </a:r>
            <a:r>
              <a:rPr lang="fi-FI" sz="1400" dirty="0"/>
              <a:t> </a:t>
            </a:r>
          </a:p>
          <a:p>
            <a:pPr marL="0" indent="0" fontAlgn="auto">
              <a:lnSpc>
                <a:spcPct val="150000"/>
              </a:lnSpc>
              <a:spcAft>
                <a:spcPts val="0"/>
              </a:spcAft>
              <a:buNone/>
            </a:pPr>
            <a:r>
              <a:rPr lang="fi-FI" sz="1400" b="1" dirty="0"/>
              <a:t>46 		12.18	</a:t>
            </a:r>
            <a:r>
              <a:rPr lang="fi-FI" sz="1400" dirty="0"/>
              <a:t>	</a:t>
            </a:r>
            <a:r>
              <a:rPr lang="fi-FI" sz="1600" b="1" dirty="0" err="1"/>
              <a:t>Discussion</a:t>
            </a:r>
            <a:endParaRPr lang="fi-FI" sz="1400" b="1" dirty="0"/>
          </a:p>
          <a:p>
            <a:pPr marL="0" indent="0" fontAlgn="auto">
              <a:lnSpc>
                <a:spcPct val="150000"/>
              </a:lnSpc>
              <a:spcAft>
                <a:spcPts val="0"/>
              </a:spcAft>
              <a:buNone/>
            </a:pPr>
            <a:r>
              <a:rPr lang="fi-FI" sz="1400" b="1" dirty="0"/>
              <a:t>40		13.04	</a:t>
            </a:r>
            <a:r>
              <a:rPr lang="fi-FI" sz="1400" dirty="0"/>
              <a:t>	</a:t>
            </a:r>
            <a:r>
              <a:rPr lang="fi-FI" sz="1400" dirty="0" err="1"/>
              <a:t>Deepening</a:t>
            </a:r>
            <a:r>
              <a:rPr lang="fi-FI" sz="1400" dirty="0"/>
              <a:t> </a:t>
            </a:r>
            <a:r>
              <a:rPr lang="fi-FI" sz="1400" dirty="0" err="1"/>
              <a:t>the</a:t>
            </a:r>
            <a:r>
              <a:rPr lang="fi-FI" sz="1400" dirty="0"/>
              <a:t> 				</a:t>
            </a:r>
            <a:r>
              <a:rPr lang="fi-FI" sz="1400" dirty="0" err="1"/>
              <a:t>discussion</a:t>
            </a:r>
            <a:endParaRPr lang="fi-FI" sz="1400" dirty="0"/>
          </a:p>
          <a:p>
            <a:pPr marL="0" indent="0" fontAlgn="auto">
              <a:lnSpc>
                <a:spcPct val="150000"/>
              </a:lnSpc>
              <a:spcAft>
                <a:spcPts val="0"/>
              </a:spcAft>
              <a:buNone/>
            </a:pPr>
            <a:r>
              <a:rPr lang="fi-FI" sz="1400" b="1" dirty="0"/>
              <a:t>4 		13.44</a:t>
            </a:r>
            <a:r>
              <a:rPr lang="fi-FI" sz="1400" dirty="0"/>
              <a:t>		</a:t>
            </a:r>
            <a:r>
              <a:rPr lang="fi-FI" sz="1400" dirty="0" err="1"/>
              <a:t>Summing</a:t>
            </a:r>
            <a:r>
              <a:rPr lang="fi-FI" sz="1400" dirty="0"/>
              <a:t> </a:t>
            </a:r>
            <a:r>
              <a:rPr lang="fi-FI" sz="1400" dirty="0" err="1"/>
              <a:t>up</a:t>
            </a:r>
            <a:r>
              <a:rPr lang="fi-FI" sz="1400" dirty="0"/>
              <a:t> </a:t>
            </a:r>
            <a:r>
              <a:rPr lang="fi-FI" sz="1400" dirty="0" err="1"/>
              <a:t>alone</a:t>
            </a:r>
            <a:endParaRPr lang="fi-FI" sz="1400" dirty="0"/>
          </a:p>
          <a:p>
            <a:pPr marL="0" indent="0" fontAlgn="auto">
              <a:lnSpc>
                <a:spcPct val="150000"/>
              </a:lnSpc>
              <a:spcAft>
                <a:spcPts val="0"/>
              </a:spcAft>
              <a:buNone/>
            </a:pPr>
            <a:r>
              <a:rPr lang="fi-FI" sz="1400" b="1" dirty="0"/>
              <a:t>10		13.48	</a:t>
            </a:r>
            <a:r>
              <a:rPr lang="fi-FI" sz="1400" dirty="0"/>
              <a:t>	Short </a:t>
            </a:r>
            <a:r>
              <a:rPr lang="fi-FI" sz="1400" dirty="0" err="1"/>
              <a:t>debriefing</a:t>
            </a:r>
            <a:endParaRPr lang="fi-FI" sz="1400" dirty="0"/>
          </a:p>
          <a:p>
            <a:pPr marL="0" indent="0" fontAlgn="auto">
              <a:lnSpc>
                <a:spcPct val="150000"/>
              </a:lnSpc>
              <a:spcAft>
                <a:spcPts val="0"/>
              </a:spcAft>
              <a:buNone/>
            </a:pPr>
            <a:r>
              <a:rPr lang="fi-FI" sz="1400" b="1" dirty="0"/>
              <a:t>2		13.58	</a:t>
            </a:r>
            <a:r>
              <a:rPr lang="fi-FI" sz="1400" dirty="0"/>
              <a:t>	</a:t>
            </a:r>
            <a:r>
              <a:rPr lang="fi-FI" sz="1400" dirty="0" err="1"/>
              <a:t>Thank</a:t>
            </a:r>
            <a:r>
              <a:rPr lang="fi-FI" sz="1400" dirty="0"/>
              <a:t> </a:t>
            </a:r>
            <a:r>
              <a:rPr lang="fi-FI" sz="1400" dirty="0" err="1"/>
              <a:t>you</a:t>
            </a:r>
            <a:r>
              <a:rPr lang="fi-FI" sz="1400" dirty="0"/>
              <a:t> </a:t>
            </a:r>
          </a:p>
          <a:p>
            <a:pPr marL="0" indent="0" fontAlgn="auto">
              <a:lnSpc>
                <a:spcPct val="150000"/>
              </a:lnSpc>
              <a:spcAft>
                <a:spcPts val="0"/>
              </a:spcAft>
              <a:buNone/>
            </a:pPr>
            <a:r>
              <a:rPr lang="fi-FI" sz="1400" b="1" dirty="0"/>
              <a:t>0		14.00  		</a:t>
            </a:r>
            <a:r>
              <a:rPr lang="fi-FI" sz="1400" dirty="0" err="1"/>
              <a:t>Closing</a:t>
            </a:r>
            <a:r>
              <a:rPr lang="fi-FI" sz="1400" dirty="0"/>
              <a:t> </a:t>
            </a:r>
          </a:p>
          <a:p>
            <a:pPr marL="0" indent="0" fontAlgn="auto">
              <a:spcBef>
                <a:spcPts val="0"/>
              </a:spcBef>
              <a:spcAft>
                <a:spcPts val="0"/>
              </a:spcAft>
              <a:buNone/>
            </a:pPr>
            <a:endParaRPr lang="fi-FI" sz="1400" dirty="0"/>
          </a:p>
          <a:p>
            <a:pPr marL="0" indent="0" fontAlgn="auto">
              <a:spcBef>
                <a:spcPts val="0"/>
              </a:spcBef>
              <a:spcAft>
                <a:spcPts val="0"/>
              </a:spcAft>
              <a:buNone/>
            </a:pPr>
            <a:r>
              <a:rPr lang="fi-FI" sz="1400" dirty="0" err="1"/>
              <a:t>Regular</a:t>
            </a:r>
            <a:r>
              <a:rPr lang="fi-FI" sz="1400" dirty="0"/>
              <a:t> </a:t>
            </a:r>
            <a:r>
              <a:rPr lang="fi-FI" sz="1400" dirty="0" err="1"/>
              <a:t>text</a:t>
            </a:r>
            <a:r>
              <a:rPr lang="fi-FI" sz="1400" dirty="0"/>
              <a:t> – </a:t>
            </a:r>
            <a:r>
              <a:rPr lang="fi-FI" sz="1400" dirty="0" err="1"/>
              <a:t>example</a:t>
            </a:r>
            <a:r>
              <a:rPr lang="fi-FI" sz="1400" dirty="0"/>
              <a:t> </a:t>
            </a:r>
            <a:r>
              <a:rPr lang="fi-FI" sz="1400" dirty="0" err="1"/>
              <a:t>wording</a:t>
            </a:r>
            <a:endParaRPr lang="fi-FI" sz="1400" dirty="0"/>
          </a:p>
          <a:p>
            <a:pPr marL="0" indent="0" fontAlgn="auto">
              <a:spcBef>
                <a:spcPts val="0"/>
              </a:spcBef>
              <a:spcAft>
                <a:spcPts val="0"/>
              </a:spcAft>
              <a:buNone/>
            </a:pPr>
            <a:r>
              <a:rPr lang="fi-FI" sz="1400" i="1" dirty="0" err="1"/>
              <a:t>Italics</a:t>
            </a:r>
            <a:r>
              <a:rPr lang="fi-FI" sz="1400" i="1" dirty="0"/>
              <a:t> – to help </a:t>
            </a:r>
            <a:r>
              <a:rPr lang="fi-FI" sz="1400" i="1" dirty="0" err="1"/>
              <a:t>the</a:t>
            </a:r>
            <a:r>
              <a:rPr lang="fi-FI" sz="1400" i="1" dirty="0"/>
              <a:t> </a:t>
            </a:r>
            <a:r>
              <a:rPr lang="fi-FI" sz="1400" i="1" dirty="0" err="1"/>
              <a:t>moderator</a:t>
            </a:r>
            <a:r>
              <a:rPr lang="fi-FI" sz="1400" i="1" dirty="0"/>
              <a:t> in </a:t>
            </a:r>
            <a:r>
              <a:rPr lang="fi-FI" sz="1400" i="1" dirty="0" err="1"/>
              <a:t>the</a:t>
            </a:r>
            <a:r>
              <a:rPr lang="fi-FI" sz="1400" i="1" dirty="0"/>
              <a:t> </a:t>
            </a:r>
            <a:r>
              <a:rPr lang="fi-FI" sz="1400" i="1" dirty="0" err="1"/>
              <a:t>discussion</a:t>
            </a:r>
            <a:endParaRPr lang="fi-FI" sz="1400" i="1" dirty="0"/>
          </a:p>
          <a:p>
            <a:pPr marL="0" indent="0" fontAlgn="auto">
              <a:spcBef>
                <a:spcPts val="0"/>
              </a:spcBef>
              <a:spcAft>
                <a:spcPts val="0"/>
              </a:spcAft>
              <a:buNone/>
            </a:pPr>
            <a:r>
              <a:rPr lang="fi-FI" sz="1400" b="1" dirty="0" err="1"/>
              <a:t>Bold</a:t>
            </a:r>
            <a:r>
              <a:rPr lang="fi-FI" sz="1400" b="1" dirty="0"/>
              <a:t> – </a:t>
            </a:r>
            <a:r>
              <a:rPr lang="fi-FI" sz="1400" b="1" dirty="0" err="1"/>
              <a:t>Change</a:t>
            </a:r>
            <a:r>
              <a:rPr lang="fi-FI" sz="1400" b="1" dirty="0"/>
              <a:t> as </a:t>
            </a:r>
            <a:r>
              <a:rPr lang="fi-FI" sz="1400" b="1" dirty="0" err="1"/>
              <a:t>needed</a:t>
            </a:r>
            <a:endParaRPr lang="fi-FI" sz="1400" b="1" dirty="0"/>
          </a:p>
          <a:p>
            <a:pPr marL="0" indent="0" fontAlgn="auto">
              <a:lnSpc>
                <a:spcPct val="150000"/>
              </a:lnSpc>
              <a:spcAft>
                <a:spcPts val="0"/>
              </a:spcAft>
              <a:buNone/>
            </a:pPr>
            <a:endParaRPr lang="fi-FI" sz="1400" dirty="0"/>
          </a:p>
        </p:txBody>
      </p:sp>
      <p:sp>
        <p:nvSpPr>
          <p:cNvPr id="4" name="Text Placeholder 3">
            <a:extLst>
              <a:ext uri="{FF2B5EF4-FFF2-40B4-BE49-F238E27FC236}">
                <a16:creationId xmlns:a16="http://schemas.microsoft.com/office/drawing/2014/main" id="{9B34923C-A635-E0B4-5966-410430297DF7}"/>
              </a:ext>
            </a:extLst>
          </p:cNvPr>
          <p:cNvSpPr>
            <a:spLocks noGrp="1"/>
          </p:cNvSpPr>
          <p:nvPr>
            <p:ph type="body" idx="13"/>
          </p:nvPr>
        </p:nvSpPr>
        <p:spPr>
          <a:xfrm>
            <a:off x="6095999" y="853903"/>
            <a:ext cx="5315737" cy="5376321"/>
          </a:xfrm>
        </p:spPr>
        <p:txBody>
          <a:bodyPr/>
          <a:lstStyle/>
          <a:p>
            <a:pPr lvl="0">
              <a:spcBef>
                <a:spcPts val="0"/>
              </a:spcBef>
              <a:buSzPts val="1600"/>
            </a:pPr>
            <a:r>
              <a:rPr lang="en-US" sz="1600" i="1" dirty="0"/>
              <a:t>Divide the group into pairs/threes. Clearly state who is paired with whom. If there are only three people in the group, you can discuss the first ideas with the whole group. You can start the facilitation without any material directly with a discussion in pairs.</a:t>
            </a:r>
          </a:p>
          <a:p>
            <a:pPr lvl="0">
              <a:spcBef>
                <a:spcPts val="0"/>
              </a:spcBef>
              <a:buSzPts val="1600"/>
            </a:pPr>
            <a:endParaRPr lang="en-US" sz="1600" dirty="0"/>
          </a:p>
          <a:p>
            <a:pPr lvl="0">
              <a:spcBef>
                <a:spcPts val="0"/>
              </a:spcBef>
              <a:buSzPts val="1600"/>
            </a:pPr>
            <a:r>
              <a:rPr lang="en-US" sz="1600" dirty="0"/>
              <a:t>Start the discussion with pair discussions (or a group of three). </a:t>
            </a:r>
          </a:p>
          <a:p>
            <a:pPr lvl="0">
              <a:spcBef>
                <a:spcPts val="0"/>
              </a:spcBef>
              <a:buSzPts val="1600"/>
            </a:pPr>
            <a:endParaRPr lang="en-US" sz="1600" dirty="0"/>
          </a:p>
          <a:p>
            <a:pPr lvl="0">
              <a:spcBef>
                <a:spcPts val="0"/>
              </a:spcBef>
              <a:buSzPts val="1600"/>
            </a:pPr>
            <a:r>
              <a:rPr lang="en-US" sz="1600" i="1" u="sng" dirty="0"/>
              <a:t>Opening question</a:t>
            </a:r>
            <a:r>
              <a:rPr lang="en-US" sz="1600" dirty="0"/>
              <a:t>: </a:t>
            </a:r>
            <a:r>
              <a:rPr lang="en-US" sz="1600" b="1" dirty="0"/>
              <a:t>What personal experiences the does the introduction evoke in you. How does it relate to what the forest means to you personally?</a:t>
            </a:r>
          </a:p>
          <a:p>
            <a:pPr lvl="0">
              <a:spcBef>
                <a:spcPts val="0"/>
              </a:spcBef>
              <a:buSzPts val="1600"/>
            </a:pPr>
            <a:endParaRPr lang="en-US" sz="1600" dirty="0"/>
          </a:p>
          <a:p>
            <a:pPr lvl="0">
              <a:spcBef>
                <a:spcPts val="0"/>
              </a:spcBef>
              <a:buSzPts val="1600"/>
            </a:pPr>
            <a:r>
              <a:rPr lang="en-US" sz="1600" i="1" u="sng" dirty="0"/>
              <a:t>Alternative starter question</a:t>
            </a:r>
            <a:r>
              <a:rPr lang="en-US" sz="1600" dirty="0"/>
              <a:t>: </a:t>
            </a:r>
            <a:r>
              <a:rPr lang="en-US" sz="1600" b="1" dirty="0"/>
              <a:t>What does the forest mean to you personally? It can be anything: hiking, pictures, a nature documentary, a home, an urban forest, animals, plants, economy, work, values, or something else entirely. Let's try to get as much variety as possible out of what the forest means to each of us. </a:t>
            </a:r>
          </a:p>
          <a:p>
            <a:pPr lvl="0">
              <a:spcBef>
                <a:spcPts val="0"/>
              </a:spcBef>
              <a:buSzPts val="1600"/>
            </a:pPr>
            <a:endParaRPr lang="en-US" sz="1600" dirty="0"/>
          </a:p>
          <a:p>
            <a:pPr lvl="0">
              <a:spcBef>
                <a:spcPts val="0"/>
              </a:spcBef>
              <a:buSzPts val="1600"/>
            </a:pPr>
            <a:r>
              <a:rPr lang="en-US" sz="1600" dirty="0"/>
              <a:t>Make sure that both get to have a say. You have three minutes. You can start ... Now it's time to stop.</a:t>
            </a:r>
            <a:endParaRPr lang="en-US" sz="1600" i="1" dirty="0"/>
          </a:p>
        </p:txBody>
      </p:sp>
      <p:sp>
        <p:nvSpPr>
          <p:cNvPr id="6" name="Title 4">
            <a:extLst>
              <a:ext uri="{FF2B5EF4-FFF2-40B4-BE49-F238E27FC236}">
                <a16:creationId xmlns:a16="http://schemas.microsoft.com/office/drawing/2014/main" id="{DB1D2F81-F64A-E019-232A-95C3761173D5}"/>
              </a:ext>
            </a:extLst>
          </p:cNvPr>
          <p:cNvSpPr txBox="1">
            <a:spLocks/>
          </p:cNvSpPr>
          <p:nvPr/>
        </p:nvSpPr>
        <p:spPr>
          <a:xfrm>
            <a:off x="6095999" y="384727"/>
            <a:ext cx="4427349" cy="54041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000" b="1" i="0" kern="1200" cap="none" baseline="0">
                <a:solidFill>
                  <a:schemeClr val="tx2"/>
                </a:solidFill>
                <a:latin typeface="Arial" panose="020B0604020202020204" pitchFamily="34" charset="0"/>
                <a:ea typeface="+mj-ea"/>
                <a:cs typeface="Arial" panose="020B0604020202020204" pitchFamily="34" charset="0"/>
              </a:defRPr>
            </a:lvl1pPr>
          </a:lstStyle>
          <a:p>
            <a:r>
              <a:rPr lang="en-FI" dirty="0"/>
              <a:t>Dicussion: kickstart with a pair </a:t>
            </a:r>
          </a:p>
        </p:txBody>
      </p:sp>
    </p:spTree>
    <p:extLst>
      <p:ext uri="{BB962C8B-B14F-4D97-AF65-F5344CB8AC3E}">
        <p14:creationId xmlns:p14="http://schemas.microsoft.com/office/powerpoint/2010/main" val="3612405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C2EE5-AF70-8320-DE5C-25C829693F9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5228020-AED7-3287-9B3E-92534A4C996B}"/>
              </a:ext>
            </a:extLst>
          </p:cNvPr>
          <p:cNvSpPr>
            <a:spLocks noGrp="1"/>
          </p:cNvSpPr>
          <p:nvPr>
            <p:ph type="body" idx="1"/>
          </p:nvPr>
        </p:nvSpPr>
        <p:spPr>
          <a:xfrm>
            <a:off x="312344" y="384727"/>
            <a:ext cx="5315737" cy="5376321"/>
          </a:xfrm>
        </p:spPr>
        <p:txBody>
          <a:bodyPr/>
          <a:lstStyle/>
          <a:p>
            <a:pPr marL="0" indent="0" fontAlgn="auto">
              <a:lnSpc>
                <a:spcPct val="150000"/>
              </a:lnSpc>
              <a:spcAft>
                <a:spcPts val="0"/>
              </a:spcAft>
              <a:buNone/>
            </a:pPr>
            <a:r>
              <a:rPr lang="fi-FI" sz="1400" i="1" dirty="0" err="1"/>
              <a:t>Minutes</a:t>
            </a:r>
            <a:r>
              <a:rPr lang="fi-FI" sz="1400" i="1" dirty="0"/>
              <a:t>		Time		</a:t>
            </a:r>
            <a:r>
              <a:rPr lang="fi-FI" sz="1400" i="1" dirty="0" err="1"/>
              <a:t>Section</a:t>
            </a:r>
            <a:endParaRPr lang="fi-FI" sz="1400" i="1" dirty="0"/>
          </a:p>
          <a:p>
            <a:pPr marL="0" indent="0" fontAlgn="auto">
              <a:lnSpc>
                <a:spcPct val="150000"/>
              </a:lnSpc>
              <a:spcBef>
                <a:spcPts val="600"/>
              </a:spcBef>
              <a:spcAft>
                <a:spcPts val="600"/>
              </a:spcAft>
              <a:buNone/>
            </a:pPr>
            <a:r>
              <a:rPr lang="fi-FI" sz="1400" b="1" dirty="0">
                <a:solidFill>
                  <a:srgbClr val="3C5916"/>
                </a:solidFill>
              </a:rPr>
              <a:t>5 		12.00		</a:t>
            </a:r>
            <a:r>
              <a:rPr lang="fi-FI" sz="1400" dirty="0" err="1">
                <a:solidFill>
                  <a:srgbClr val="3C5916"/>
                </a:solidFill>
              </a:rPr>
              <a:t>Start</a:t>
            </a:r>
            <a:r>
              <a:rPr lang="fi-FI" sz="1400" b="1" dirty="0">
                <a:solidFill>
                  <a:srgbClr val="3C5916"/>
                </a:solidFill>
              </a:rPr>
              <a:t> </a:t>
            </a:r>
          </a:p>
          <a:p>
            <a:pPr marL="0" indent="0" fontAlgn="auto">
              <a:lnSpc>
                <a:spcPct val="150000"/>
              </a:lnSpc>
              <a:spcAft>
                <a:spcPts val="0"/>
              </a:spcAft>
              <a:buNone/>
            </a:pPr>
            <a:r>
              <a:rPr lang="fi-FI" sz="1400" b="1" dirty="0"/>
              <a:t>5		12.05</a:t>
            </a:r>
            <a:r>
              <a:rPr lang="fi-FI" sz="1400" dirty="0"/>
              <a:t>		</a:t>
            </a:r>
            <a:r>
              <a:rPr lang="fi-FI" sz="1400" dirty="0" err="1"/>
              <a:t>Ground</a:t>
            </a:r>
            <a:r>
              <a:rPr lang="fi-FI" sz="1400" dirty="0"/>
              <a:t> </a:t>
            </a:r>
            <a:r>
              <a:rPr lang="fi-FI" sz="1400" dirty="0" err="1"/>
              <a:t>rules</a:t>
            </a:r>
            <a:r>
              <a:rPr lang="fi-FI" sz="1400" dirty="0"/>
              <a:t> and 				</a:t>
            </a:r>
            <a:r>
              <a:rPr lang="fi-FI" sz="1400" dirty="0" err="1"/>
              <a:t>confidentiality</a:t>
            </a:r>
            <a:endParaRPr lang="fi-FI" sz="1400" dirty="0"/>
          </a:p>
          <a:p>
            <a:pPr marL="0" indent="0" fontAlgn="auto">
              <a:lnSpc>
                <a:spcPct val="150000"/>
              </a:lnSpc>
              <a:spcAft>
                <a:spcPts val="0"/>
              </a:spcAft>
              <a:buNone/>
            </a:pPr>
            <a:r>
              <a:rPr lang="fi-FI" sz="1400" b="1" dirty="0"/>
              <a:t>3		12.10</a:t>
            </a:r>
            <a:r>
              <a:rPr lang="fi-FI" sz="1400" dirty="0"/>
              <a:t>		</a:t>
            </a:r>
            <a:r>
              <a:rPr lang="fi-FI" sz="1400" dirty="0" err="1"/>
              <a:t>Introductions</a:t>
            </a:r>
            <a:r>
              <a:rPr lang="fi-FI" sz="1400" dirty="0"/>
              <a:t> </a:t>
            </a:r>
          </a:p>
          <a:p>
            <a:pPr marL="0" indent="0" fontAlgn="auto">
              <a:lnSpc>
                <a:spcPct val="150000"/>
              </a:lnSpc>
              <a:spcAft>
                <a:spcPts val="0"/>
              </a:spcAft>
              <a:buNone/>
            </a:pPr>
            <a:r>
              <a:rPr lang="fi-FI" sz="1400" b="1" dirty="0"/>
              <a:t>5 		12.13</a:t>
            </a:r>
            <a:r>
              <a:rPr lang="fi-FI" sz="1400" dirty="0"/>
              <a:t>		</a:t>
            </a:r>
            <a:r>
              <a:rPr lang="fi-FI" sz="1400" dirty="0" err="1"/>
              <a:t>Getting</a:t>
            </a:r>
            <a:r>
              <a:rPr lang="fi-FI" sz="1400" dirty="0"/>
              <a:t> </a:t>
            </a:r>
            <a:r>
              <a:rPr lang="fi-FI" sz="1400" dirty="0" err="1"/>
              <a:t>ready</a:t>
            </a:r>
            <a:r>
              <a:rPr lang="fi-FI" sz="1400" dirty="0"/>
              <a:t> for 				</a:t>
            </a:r>
            <a:r>
              <a:rPr lang="fi-FI" sz="1400" dirty="0" err="1"/>
              <a:t>the</a:t>
            </a:r>
            <a:r>
              <a:rPr lang="fi-FI" sz="1400" dirty="0"/>
              <a:t> </a:t>
            </a:r>
            <a:r>
              <a:rPr lang="fi-FI" sz="1400" dirty="0" err="1"/>
              <a:t>discussion</a:t>
            </a:r>
            <a:r>
              <a:rPr lang="fi-FI" sz="1400" dirty="0"/>
              <a:t> </a:t>
            </a:r>
          </a:p>
          <a:p>
            <a:pPr marL="0" indent="0" fontAlgn="auto">
              <a:lnSpc>
                <a:spcPct val="150000"/>
              </a:lnSpc>
              <a:spcAft>
                <a:spcPts val="0"/>
              </a:spcAft>
              <a:buNone/>
            </a:pPr>
            <a:r>
              <a:rPr lang="fi-FI" sz="1400" b="1" dirty="0"/>
              <a:t>46 		12.18	</a:t>
            </a:r>
            <a:r>
              <a:rPr lang="fi-FI" sz="1400" dirty="0"/>
              <a:t>	</a:t>
            </a:r>
            <a:r>
              <a:rPr lang="fi-FI" sz="1600" b="1" dirty="0" err="1"/>
              <a:t>Discussion</a:t>
            </a:r>
            <a:endParaRPr lang="fi-FI" sz="1400" b="1" dirty="0"/>
          </a:p>
          <a:p>
            <a:pPr marL="0" indent="0" fontAlgn="auto">
              <a:lnSpc>
                <a:spcPct val="150000"/>
              </a:lnSpc>
              <a:spcAft>
                <a:spcPts val="0"/>
              </a:spcAft>
              <a:buNone/>
            </a:pPr>
            <a:r>
              <a:rPr lang="fi-FI" sz="1400" b="1" dirty="0"/>
              <a:t>40		13.04	</a:t>
            </a:r>
            <a:r>
              <a:rPr lang="fi-FI" sz="1400" dirty="0"/>
              <a:t>	</a:t>
            </a:r>
            <a:r>
              <a:rPr lang="fi-FI" sz="1400" dirty="0" err="1"/>
              <a:t>Deepening</a:t>
            </a:r>
            <a:r>
              <a:rPr lang="fi-FI" sz="1400" dirty="0"/>
              <a:t> </a:t>
            </a:r>
            <a:r>
              <a:rPr lang="fi-FI" sz="1400" dirty="0" err="1"/>
              <a:t>the</a:t>
            </a:r>
            <a:r>
              <a:rPr lang="fi-FI" sz="1400" dirty="0"/>
              <a:t> 				</a:t>
            </a:r>
            <a:r>
              <a:rPr lang="fi-FI" sz="1400" dirty="0" err="1"/>
              <a:t>discussion</a:t>
            </a:r>
            <a:endParaRPr lang="fi-FI" sz="1400" dirty="0"/>
          </a:p>
          <a:p>
            <a:pPr marL="0" indent="0" fontAlgn="auto">
              <a:lnSpc>
                <a:spcPct val="150000"/>
              </a:lnSpc>
              <a:spcAft>
                <a:spcPts val="0"/>
              </a:spcAft>
              <a:buNone/>
            </a:pPr>
            <a:r>
              <a:rPr lang="fi-FI" sz="1400" b="1" dirty="0"/>
              <a:t>4 		13.44</a:t>
            </a:r>
            <a:r>
              <a:rPr lang="fi-FI" sz="1400" dirty="0"/>
              <a:t>		</a:t>
            </a:r>
            <a:r>
              <a:rPr lang="fi-FI" sz="1400" dirty="0" err="1"/>
              <a:t>Summing</a:t>
            </a:r>
            <a:r>
              <a:rPr lang="fi-FI" sz="1400" dirty="0"/>
              <a:t> </a:t>
            </a:r>
            <a:r>
              <a:rPr lang="fi-FI" sz="1400" dirty="0" err="1"/>
              <a:t>up</a:t>
            </a:r>
            <a:r>
              <a:rPr lang="fi-FI" sz="1400" dirty="0"/>
              <a:t> </a:t>
            </a:r>
            <a:r>
              <a:rPr lang="fi-FI" sz="1400" dirty="0" err="1"/>
              <a:t>alone</a:t>
            </a:r>
            <a:endParaRPr lang="fi-FI" sz="1400" dirty="0"/>
          </a:p>
          <a:p>
            <a:pPr marL="0" indent="0" fontAlgn="auto">
              <a:lnSpc>
                <a:spcPct val="150000"/>
              </a:lnSpc>
              <a:spcAft>
                <a:spcPts val="0"/>
              </a:spcAft>
              <a:buNone/>
            </a:pPr>
            <a:r>
              <a:rPr lang="fi-FI" sz="1400" b="1" dirty="0"/>
              <a:t>10		13.48	</a:t>
            </a:r>
            <a:r>
              <a:rPr lang="fi-FI" sz="1400" dirty="0"/>
              <a:t>	Short </a:t>
            </a:r>
            <a:r>
              <a:rPr lang="fi-FI" sz="1400" dirty="0" err="1"/>
              <a:t>debriefing</a:t>
            </a:r>
            <a:endParaRPr lang="fi-FI" sz="1400" dirty="0"/>
          </a:p>
          <a:p>
            <a:pPr marL="0" indent="0" fontAlgn="auto">
              <a:lnSpc>
                <a:spcPct val="150000"/>
              </a:lnSpc>
              <a:spcAft>
                <a:spcPts val="0"/>
              </a:spcAft>
              <a:buNone/>
            </a:pPr>
            <a:r>
              <a:rPr lang="fi-FI" sz="1400" b="1" dirty="0"/>
              <a:t>2		13.58	</a:t>
            </a:r>
            <a:r>
              <a:rPr lang="fi-FI" sz="1400" dirty="0"/>
              <a:t>	</a:t>
            </a:r>
            <a:r>
              <a:rPr lang="fi-FI" sz="1400" dirty="0" err="1"/>
              <a:t>Thank</a:t>
            </a:r>
            <a:r>
              <a:rPr lang="fi-FI" sz="1400" dirty="0"/>
              <a:t> </a:t>
            </a:r>
            <a:r>
              <a:rPr lang="fi-FI" sz="1400" dirty="0" err="1"/>
              <a:t>you</a:t>
            </a:r>
            <a:r>
              <a:rPr lang="fi-FI" sz="1400" dirty="0"/>
              <a:t> </a:t>
            </a:r>
          </a:p>
          <a:p>
            <a:pPr marL="0" indent="0" fontAlgn="auto">
              <a:lnSpc>
                <a:spcPct val="150000"/>
              </a:lnSpc>
              <a:spcAft>
                <a:spcPts val="0"/>
              </a:spcAft>
              <a:buNone/>
            </a:pPr>
            <a:r>
              <a:rPr lang="fi-FI" sz="1400" b="1" dirty="0"/>
              <a:t>0		14.00  		</a:t>
            </a:r>
            <a:r>
              <a:rPr lang="fi-FI" sz="1400" dirty="0" err="1"/>
              <a:t>Closing</a:t>
            </a:r>
            <a:r>
              <a:rPr lang="fi-FI" sz="1400" dirty="0"/>
              <a:t> </a:t>
            </a:r>
          </a:p>
          <a:p>
            <a:pPr marL="0" indent="0" fontAlgn="auto">
              <a:spcBef>
                <a:spcPts val="0"/>
              </a:spcBef>
              <a:spcAft>
                <a:spcPts val="0"/>
              </a:spcAft>
              <a:buNone/>
            </a:pPr>
            <a:endParaRPr lang="fi-FI" sz="1400" dirty="0"/>
          </a:p>
          <a:p>
            <a:pPr marL="0" indent="0" fontAlgn="auto">
              <a:spcBef>
                <a:spcPts val="0"/>
              </a:spcBef>
              <a:spcAft>
                <a:spcPts val="0"/>
              </a:spcAft>
              <a:buNone/>
            </a:pPr>
            <a:r>
              <a:rPr lang="fi-FI" sz="1400" dirty="0" err="1"/>
              <a:t>Regular</a:t>
            </a:r>
            <a:r>
              <a:rPr lang="fi-FI" sz="1400" dirty="0"/>
              <a:t> </a:t>
            </a:r>
            <a:r>
              <a:rPr lang="fi-FI" sz="1400" dirty="0" err="1"/>
              <a:t>text</a:t>
            </a:r>
            <a:r>
              <a:rPr lang="fi-FI" sz="1400" dirty="0"/>
              <a:t> – </a:t>
            </a:r>
            <a:r>
              <a:rPr lang="fi-FI" sz="1400" dirty="0" err="1"/>
              <a:t>example</a:t>
            </a:r>
            <a:r>
              <a:rPr lang="fi-FI" sz="1400" dirty="0"/>
              <a:t> </a:t>
            </a:r>
            <a:r>
              <a:rPr lang="fi-FI" sz="1400" dirty="0" err="1"/>
              <a:t>wording</a:t>
            </a:r>
            <a:endParaRPr lang="fi-FI" sz="1400" dirty="0"/>
          </a:p>
          <a:p>
            <a:pPr marL="0" indent="0" fontAlgn="auto">
              <a:spcBef>
                <a:spcPts val="0"/>
              </a:spcBef>
              <a:spcAft>
                <a:spcPts val="0"/>
              </a:spcAft>
              <a:buNone/>
            </a:pPr>
            <a:r>
              <a:rPr lang="fi-FI" sz="1400" i="1" dirty="0" err="1"/>
              <a:t>Italics</a:t>
            </a:r>
            <a:r>
              <a:rPr lang="fi-FI" sz="1400" i="1" dirty="0"/>
              <a:t> – to help </a:t>
            </a:r>
            <a:r>
              <a:rPr lang="fi-FI" sz="1400" i="1" dirty="0" err="1"/>
              <a:t>the</a:t>
            </a:r>
            <a:r>
              <a:rPr lang="fi-FI" sz="1400" i="1" dirty="0"/>
              <a:t> </a:t>
            </a:r>
            <a:r>
              <a:rPr lang="fi-FI" sz="1400" i="1" dirty="0" err="1"/>
              <a:t>moderator</a:t>
            </a:r>
            <a:r>
              <a:rPr lang="fi-FI" sz="1400" i="1" dirty="0"/>
              <a:t> in </a:t>
            </a:r>
            <a:r>
              <a:rPr lang="fi-FI" sz="1400" i="1" dirty="0" err="1"/>
              <a:t>the</a:t>
            </a:r>
            <a:r>
              <a:rPr lang="fi-FI" sz="1400" i="1" dirty="0"/>
              <a:t> </a:t>
            </a:r>
            <a:r>
              <a:rPr lang="fi-FI" sz="1400" i="1" dirty="0" err="1"/>
              <a:t>discussion</a:t>
            </a:r>
            <a:endParaRPr lang="fi-FI" sz="1400" i="1" dirty="0"/>
          </a:p>
          <a:p>
            <a:pPr marL="0" indent="0" fontAlgn="auto">
              <a:spcBef>
                <a:spcPts val="0"/>
              </a:spcBef>
              <a:spcAft>
                <a:spcPts val="0"/>
              </a:spcAft>
              <a:buNone/>
            </a:pPr>
            <a:r>
              <a:rPr lang="fi-FI" sz="1400" b="1" dirty="0" err="1"/>
              <a:t>Bold</a:t>
            </a:r>
            <a:r>
              <a:rPr lang="fi-FI" sz="1400" b="1" dirty="0"/>
              <a:t> – </a:t>
            </a:r>
            <a:r>
              <a:rPr lang="fi-FI" sz="1400" b="1" dirty="0" err="1"/>
              <a:t>Change</a:t>
            </a:r>
            <a:r>
              <a:rPr lang="fi-FI" sz="1400" b="1" dirty="0"/>
              <a:t> as </a:t>
            </a:r>
            <a:r>
              <a:rPr lang="fi-FI" sz="1400" b="1" dirty="0" err="1"/>
              <a:t>needed</a:t>
            </a:r>
            <a:endParaRPr lang="fi-FI" sz="1400" b="1" dirty="0"/>
          </a:p>
          <a:p>
            <a:pPr marL="0" indent="0" fontAlgn="auto">
              <a:lnSpc>
                <a:spcPct val="150000"/>
              </a:lnSpc>
              <a:spcAft>
                <a:spcPts val="0"/>
              </a:spcAft>
              <a:buNone/>
            </a:pPr>
            <a:endParaRPr lang="fi-FI" sz="1400" dirty="0"/>
          </a:p>
        </p:txBody>
      </p:sp>
      <p:sp>
        <p:nvSpPr>
          <p:cNvPr id="4" name="Text Placeholder 3">
            <a:extLst>
              <a:ext uri="{FF2B5EF4-FFF2-40B4-BE49-F238E27FC236}">
                <a16:creationId xmlns:a16="http://schemas.microsoft.com/office/drawing/2014/main" id="{10EDA9D2-83EA-2CEB-2140-792F95D86094}"/>
              </a:ext>
            </a:extLst>
          </p:cNvPr>
          <p:cNvSpPr>
            <a:spLocks noGrp="1"/>
          </p:cNvSpPr>
          <p:nvPr>
            <p:ph type="body" idx="13"/>
          </p:nvPr>
        </p:nvSpPr>
        <p:spPr>
          <a:xfrm>
            <a:off x="6096000" y="384727"/>
            <a:ext cx="5315737" cy="5613117"/>
          </a:xfrm>
        </p:spPr>
        <p:txBody>
          <a:bodyPr/>
          <a:lstStyle/>
          <a:p>
            <a:pPr lvl="0">
              <a:spcBef>
                <a:spcPts val="0"/>
              </a:spcBef>
              <a:buSzPts val="1600"/>
            </a:pPr>
            <a:r>
              <a:rPr lang="en-US" sz="1600" dirty="0"/>
              <a:t>Now I want to hear what you and the pair talked about and what thoughts came up. The group who is ready can start. </a:t>
            </a:r>
          </a:p>
          <a:p>
            <a:pPr lvl="0">
              <a:spcBef>
                <a:spcPts val="0"/>
              </a:spcBef>
              <a:buSzPts val="1600"/>
            </a:pPr>
            <a:endParaRPr lang="en-US" sz="1600" dirty="0"/>
          </a:p>
          <a:p>
            <a:pPr lvl="0">
              <a:spcBef>
                <a:spcPts val="0"/>
              </a:spcBef>
              <a:buSzPts val="1600"/>
            </a:pPr>
            <a:r>
              <a:rPr lang="en-US" sz="1600" dirty="0"/>
              <a:t>Tell me what you talked about and what thoughts came up. </a:t>
            </a:r>
            <a:r>
              <a:rPr lang="en-US" sz="1600" b="1" dirty="0"/>
              <a:t>What other experiences came up? </a:t>
            </a:r>
          </a:p>
          <a:p>
            <a:pPr lvl="0">
              <a:spcBef>
                <a:spcPts val="0"/>
              </a:spcBef>
              <a:buSzPts val="1600"/>
            </a:pPr>
            <a:endParaRPr lang="en-US" sz="1600" dirty="0"/>
          </a:p>
          <a:p>
            <a:pPr lvl="0">
              <a:spcBef>
                <a:spcPts val="0"/>
              </a:spcBef>
              <a:buSzPts val="1600"/>
            </a:pPr>
            <a:r>
              <a:rPr lang="en-US" sz="1600" i="1" dirty="0"/>
              <a:t>At this point, it is a good idea to ask each participant a question to let them know that everyone’s participation in the dialogue matters.</a:t>
            </a:r>
          </a:p>
          <a:p>
            <a:pPr lvl="0">
              <a:spcBef>
                <a:spcPts val="0"/>
              </a:spcBef>
              <a:buSzPts val="1600"/>
            </a:pPr>
            <a:endParaRPr lang="en-US" sz="1600" dirty="0"/>
          </a:p>
          <a:p>
            <a:pPr lvl="0">
              <a:spcBef>
                <a:spcPts val="0"/>
              </a:spcBef>
              <a:buSzPts val="1600"/>
            </a:pPr>
            <a:r>
              <a:rPr lang="en-US" sz="1600" i="1" dirty="0"/>
              <a:t>After the pair discussions, continue together as a group: </a:t>
            </a:r>
            <a:r>
              <a:rPr lang="en-US" sz="1600" dirty="0"/>
              <a:t>Now that you have listened to each other, what thoughts/feelings, possible questions have come up? </a:t>
            </a:r>
          </a:p>
          <a:p>
            <a:pPr lvl="0">
              <a:spcBef>
                <a:spcPts val="0"/>
              </a:spcBef>
              <a:buSzPts val="1600"/>
            </a:pPr>
            <a:endParaRPr lang="en-US" sz="1600" dirty="0"/>
          </a:p>
          <a:p>
            <a:pPr lvl="0">
              <a:spcBef>
                <a:spcPts val="0"/>
              </a:spcBef>
              <a:buSzPts val="1600"/>
            </a:pPr>
            <a:r>
              <a:rPr lang="en-US" sz="1600" i="1" dirty="0"/>
              <a:t>Try to pick up on the themes that emerge in the discussion and come up with further questions based on them.</a:t>
            </a:r>
          </a:p>
          <a:p>
            <a:pPr lvl="0">
              <a:spcBef>
                <a:spcPts val="0"/>
              </a:spcBef>
              <a:buSzPts val="1600"/>
            </a:pPr>
            <a:endParaRPr lang="en-US" sz="1600" dirty="0"/>
          </a:p>
          <a:p>
            <a:pPr lvl="0">
              <a:spcBef>
                <a:spcPts val="0"/>
              </a:spcBef>
              <a:buSzPts val="1600"/>
            </a:pPr>
            <a:r>
              <a:rPr lang="en-US" sz="1600" i="1" dirty="0"/>
              <a:t>You can </a:t>
            </a:r>
            <a:r>
              <a:rPr lang="en-US" sz="1600" i="1" dirty="0" err="1"/>
              <a:t>summarise</a:t>
            </a:r>
            <a:r>
              <a:rPr lang="en-US" sz="1600" i="1" dirty="0"/>
              <a:t> some of the themes that emerged</a:t>
            </a:r>
            <a:r>
              <a:rPr lang="en-US" sz="1600" dirty="0"/>
              <a:t>: </a:t>
            </a:r>
            <a:r>
              <a:rPr lang="en-US" sz="1600" b="1" dirty="0"/>
              <a:t>you raised at least the following issues xx, xx and xx</a:t>
            </a:r>
          </a:p>
          <a:p>
            <a:pPr lvl="0">
              <a:spcBef>
                <a:spcPts val="0"/>
              </a:spcBef>
              <a:buSzPts val="1600"/>
            </a:pPr>
            <a:endParaRPr lang="en-US" sz="1600" dirty="0"/>
          </a:p>
          <a:p>
            <a:pPr lvl="0">
              <a:spcBef>
                <a:spcPts val="0"/>
              </a:spcBef>
              <a:buSzPts val="1600"/>
            </a:pPr>
            <a:r>
              <a:rPr lang="en-US" sz="1600" i="1" dirty="0"/>
              <a:t>You can also look at some or all of the forest-related fact sheets if the discussion tends to get off-track or cannot lift off. </a:t>
            </a:r>
          </a:p>
        </p:txBody>
      </p:sp>
    </p:spTree>
    <p:extLst>
      <p:ext uri="{BB962C8B-B14F-4D97-AF65-F5344CB8AC3E}">
        <p14:creationId xmlns:p14="http://schemas.microsoft.com/office/powerpoint/2010/main" val="295971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56D61-50C0-1541-B96B-6BAD3BF63F9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11A9CBC-4219-9E44-8CFF-E881417AE9E4}"/>
              </a:ext>
            </a:extLst>
          </p:cNvPr>
          <p:cNvSpPr>
            <a:spLocks noGrp="1"/>
          </p:cNvSpPr>
          <p:nvPr>
            <p:ph type="body" idx="1"/>
          </p:nvPr>
        </p:nvSpPr>
        <p:spPr>
          <a:xfrm>
            <a:off x="312344" y="384727"/>
            <a:ext cx="5315737" cy="5376321"/>
          </a:xfrm>
        </p:spPr>
        <p:txBody>
          <a:bodyPr/>
          <a:lstStyle/>
          <a:p>
            <a:pPr marL="0" indent="0" fontAlgn="auto">
              <a:lnSpc>
                <a:spcPct val="150000"/>
              </a:lnSpc>
              <a:spcAft>
                <a:spcPts val="0"/>
              </a:spcAft>
              <a:buNone/>
            </a:pPr>
            <a:r>
              <a:rPr lang="fi-FI" sz="1400" i="1" dirty="0" err="1"/>
              <a:t>Minutes</a:t>
            </a:r>
            <a:r>
              <a:rPr lang="fi-FI" sz="1400" i="1" dirty="0"/>
              <a:t>		Time		</a:t>
            </a:r>
            <a:r>
              <a:rPr lang="fi-FI" sz="1400" i="1" dirty="0" err="1"/>
              <a:t>Section</a:t>
            </a:r>
            <a:endParaRPr lang="fi-FI" sz="1400" i="1" dirty="0"/>
          </a:p>
          <a:p>
            <a:pPr marL="0" indent="0" fontAlgn="auto">
              <a:lnSpc>
                <a:spcPct val="150000"/>
              </a:lnSpc>
              <a:spcBef>
                <a:spcPts val="600"/>
              </a:spcBef>
              <a:spcAft>
                <a:spcPts val="600"/>
              </a:spcAft>
              <a:buNone/>
            </a:pPr>
            <a:r>
              <a:rPr lang="fi-FI" sz="1400" b="1" dirty="0">
                <a:solidFill>
                  <a:srgbClr val="3C5916"/>
                </a:solidFill>
              </a:rPr>
              <a:t>5 		12.00		</a:t>
            </a:r>
            <a:r>
              <a:rPr lang="fi-FI" sz="1400" dirty="0" err="1">
                <a:solidFill>
                  <a:srgbClr val="3C5916"/>
                </a:solidFill>
              </a:rPr>
              <a:t>Start</a:t>
            </a:r>
            <a:r>
              <a:rPr lang="fi-FI" sz="1400" b="1" dirty="0">
                <a:solidFill>
                  <a:srgbClr val="3C5916"/>
                </a:solidFill>
              </a:rPr>
              <a:t> </a:t>
            </a:r>
          </a:p>
          <a:p>
            <a:pPr marL="0" indent="0" fontAlgn="auto">
              <a:lnSpc>
                <a:spcPct val="150000"/>
              </a:lnSpc>
              <a:spcAft>
                <a:spcPts val="0"/>
              </a:spcAft>
              <a:buNone/>
            </a:pPr>
            <a:r>
              <a:rPr lang="fi-FI" sz="1400" b="1" dirty="0"/>
              <a:t>5		12.05</a:t>
            </a:r>
            <a:r>
              <a:rPr lang="fi-FI" sz="1400" dirty="0"/>
              <a:t>		</a:t>
            </a:r>
            <a:r>
              <a:rPr lang="fi-FI" sz="1400" dirty="0" err="1"/>
              <a:t>Ground</a:t>
            </a:r>
            <a:r>
              <a:rPr lang="fi-FI" sz="1400" dirty="0"/>
              <a:t> </a:t>
            </a:r>
            <a:r>
              <a:rPr lang="fi-FI" sz="1400" dirty="0" err="1"/>
              <a:t>rules</a:t>
            </a:r>
            <a:r>
              <a:rPr lang="fi-FI" sz="1400" dirty="0"/>
              <a:t> and 				</a:t>
            </a:r>
            <a:r>
              <a:rPr lang="fi-FI" sz="1400" dirty="0" err="1"/>
              <a:t>confidentiality</a:t>
            </a:r>
            <a:endParaRPr lang="fi-FI" sz="1400" dirty="0"/>
          </a:p>
          <a:p>
            <a:pPr marL="0" indent="0" fontAlgn="auto">
              <a:lnSpc>
                <a:spcPct val="150000"/>
              </a:lnSpc>
              <a:spcAft>
                <a:spcPts val="0"/>
              </a:spcAft>
              <a:buNone/>
            </a:pPr>
            <a:r>
              <a:rPr lang="fi-FI" sz="1400" b="1" dirty="0"/>
              <a:t>3		12.10</a:t>
            </a:r>
            <a:r>
              <a:rPr lang="fi-FI" sz="1400" dirty="0"/>
              <a:t>		</a:t>
            </a:r>
            <a:r>
              <a:rPr lang="fi-FI" sz="1400" dirty="0" err="1"/>
              <a:t>Introductions</a:t>
            </a:r>
            <a:r>
              <a:rPr lang="fi-FI" sz="1400" dirty="0"/>
              <a:t> </a:t>
            </a:r>
          </a:p>
          <a:p>
            <a:pPr marL="0" indent="0" fontAlgn="auto">
              <a:lnSpc>
                <a:spcPct val="150000"/>
              </a:lnSpc>
              <a:spcAft>
                <a:spcPts val="0"/>
              </a:spcAft>
              <a:buNone/>
            </a:pPr>
            <a:r>
              <a:rPr lang="fi-FI" sz="1400" b="1" dirty="0"/>
              <a:t>5 		12.13</a:t>
            </a:r>
            <a:r>
              <a:rPr lang="fi-FI" sz="1400" dirty="0"/>
              <a:t>		</a:t>
            </a:r>
            <a:r>
              <a:rPr lang="fi-FI" sz="1400" dirty="0" err="1"/>
              <a:t>Getting</a:t>
            </a:r>
            <a:r>
              <a:rPr lang="fi-FI" sz="1400" dirty="0"/>
              <a:t> </a:t>
            </a:r>
            <a:r>
              <a:rPr lang="fi-FI" sz="1400" dirty="0" err="1"/>
              <a:t>ready</a:t>
            </a:r>
            <a:r>
              <a:rPr lang="fi-FI" sz="1400" dirty="0"/>
              <a:t> for 				</a:t>
            </a:r>
            <a:r>
              <a:rPr lang="fi-FI" sz="1400" dirty="0" err="1"/>
              <a:t>the</a:t>
            </a:r>
            <a:r>
              <a:rPr lang="fi-FI" sz="1400" dirty="0"/>
              <a:t> </a:t>
            </a:r>
            <a:r>
              <a:rPr lang="fi-FI" sz="1400" dirty="0" err="1"/>
              <a:t>discussion</a:t>
            </a:r>
            <a:r>
              <a:rPr lang="fi-FI" sz="1400" dirty="0"/>
              <a:t> </a:t>
            </a:r>
          </a:p>
          <a:p>
            <a:pPr marL="0" indent="0" fontAlgn="auto">
              <a:lnSpc>
                <a:spcPct val="150000"/>
              </a:lnSpc>
              <a:spcAft>
                <a:spcPts val="0"/>
              </a:spcAft>
              <a:buNone/>
            </a:pPr>
            <a:r>
              <a:rPr lang="fi-FI" sz="1400" b="1" dirty="0"/>
              <a:t>46 		12.18	</a:t>
            </a:r>
            <a:r>
              <a:rPr lang="fi-FI" sz="1400" dirty="0"/>
              <a:t>	</a:t>
            </a:r>
            <a:r>
              <a:rPr lang="fi-FI" sz="1400" dirty="0" err="1"/>
              <a:t>Discussion</a:t>
            </a:r>
            <a:endParaRPr lang="fi-FI" sz="1400" dirty="0"/>
          </a:p>
          <a:p>
            <a:pPr marL="0" indent="0" fontAlgn="auto">
              <a:lnSpc>
                <a:spcPct val="150000"/>
              </a:lnSpc>
              <a:spcAft>
                <a:spcPts val="0"/>
              </a:spcAft>
              <a:buNone/>
            </a:pPr>
            <a:r>
              <a:rPr lang="fi-FI" sz="1400" b="1" dirty="0"/>
              <a:t>40		13.04	</a:t>
            </a:r>
            <a:r>
              <a:rPr lang="fi-FI" sz="1400" dirty="0"/>
              <a:t>	</a:t>
            </a:r>
            <a:r>
              <a:rPr lang="fi-FI" sz="1600" b="1" dirty="0" err="1"/>
              <a:t>Deepening</a:t>
            </a:r>
            <a:r>
              <a:rPr lang="fi-FI" sz="1600" b="1" dirty="0"/>
              <a:t> </a:t>
            </a:r>
            <a:r>
              <a:rPr lang="fi-FI" sz="1600" b="1" dirty="0" err="1"/>
              <a:t>the</a:t>
            </a:r>
            <a:r>
              <a:rPr lang="fi-FI" sz="1600" b="1" dirty="0"/>
              <a:t> 				</a:t>
            </a:r>
            <a:r>
              <a:rPr lang="fi-FI" sz="1600" b="1" dirty="0" err="1"/>
              <a:t>discussion</a:t>
            </a:r>
            <a:endParaRPr lang="fi-FI" sz="1600" b="1" dirty="0"/>
          </a:p>
          <a:p>
            <a:pPr marL="0" indent="0" fontAlgn="auto">
              <a:lnSpc>
                <a:spcPct val="150000"/>
              </a:lnSpc>
              <a:spcAft>
                <a:spcPts val="0"/>
              </a:spcAft>
              <a:buNone/>
            </a:pPr>
            <a:r>
              <a:rPr lang="fi-FI" sz="1400" b="1" dirty="0"/>
              <a:t>4 		13.44</a:t>
            </a:r>
            <a:r>
              <a:rPr lang="fi-FI" sz="1400" dirty="0"/>
              <a:t>		</a:t>
            </a:r>
            <a:r>
              <a:rPr lang="fi-FI" sz="1400" dirty="0" err="1"/>
              <a:t>Summing</a:t>
            </a:r>
            <a:r>
              <a:rPr lang="fi-FI" sz="1400" dirty="0"/>
              <a:t> </a:t>
            </a:r>
            <a:r>
              <a:rPr lang="fi-FI" sz="1400" dirty="0" err="1"/>
              <a:t>up</a:t>
            </a:r>
            <a:r>
              <a:rPr lang="fi-FI" sz="1400" dirty="0"/>
              <a:t> </a:t>
            </a:r>
            <a:r>
              <a:rPr lang="fi-FI" sz="1400" dirty="0" err="1"/>
              <a:t>alone</a:t>
            </a:r>
            <a:endParaRPr lang="fi-FI" sz="1400" dirty="0"/>
          </a:p>
          <a:p>
            <a:pPr marL="0" indent="0" fontAlgn="auto">
              <a:lnSpc>
                <a:spcPct val="150000"/>
              </a:lnSpc>
              <a:spcAft>
                <a:spcPts val="0"/>
              </a:spcAft>
              <a:buNone/>
            </a:pPr>
            <a:r>
              <a:rPr lang="fi-FI" sz="1400" b="1" dirty="0"/>
              <a:t>10		13.48	</a:t>
            </a:r>
            <a:r>
              <a:rPr lang="fi-FI" sz="1400" dirty="0"/>
              <a:t>	Short </a:t>
            </a:r>
            <a:r>
              <a:rPr lang="fi-FI" sz="1400" dirty="0" err="1"/>
              <a:t>debriefing</a:t>
            </a:r>
            <a:endParaRPr lang="fi-FI" sz="1400" dirty="0"/>
          </a:p>
          <a:p>
            <a:pPr marL="0" indent="0" fontAlgn="auto">
              <a:lnSpc>
                <a:spcPct val="150000"/>
              </a:lnSpc>
              <a:spcAft>
                <a:spcPts val="0"/>
              </a:spcAft>
              <a:buNone/>
            </a:pPr>
            <a:r>
              <a:rPr lang="fi-FI" sz="1400" b="1" dirty="0"/>
              <a:t>2		13.58	</a:t>
            </a:r>
            <a:r>
              <a:rPr lang="fi-FI" sz="1400" dirty="0"/>
              <a:t>	</a:t>
            </a:r>
            <a:r>
              <a:rPr lang="fi-FI" sz="1400" dirty="0" err="1"/>
              <a:t>Thank</a:t>
            </a:r>
            <a:r>
              <a:rPr lang="fi-FI" sz="1400" dirty="0"/>
              <a:t> </a:t>
            </a:r>
            <a:r>
              <a:rPr lang="fi-FI" sz="1400" dirty="0" err="1"/>
              <a:t>you</a:t>
            </a:r>
            <a:r>
              <a:rPr lang="fi-FI" sz="1400" dirty="0"/>
              <a:t> </a:t>
            </a:r>
          </a:p>
          <a:p>
            <a:pPr marL="0" indent="0" fontAlgn="auto">
              <a:lnSpc>
                <a:spcPct val="150000"/>
              </a:lnSpc>
              <a:spcAft>
                <a:spcPts val="0"/>
              </a:spcAft>
              <a:buNone/>
            </a:pPr>
            <a:r>
              <a:rPr lang="fi-FI" sz="1400" b="1" dirty="0"/>
              <a:t>0		14.00  		</a:t>
            </a:r>
            <a:r>
              <a:rPr lang="fi-FI" sz="1400" dirty="0" err="1"/>
              <a:t>Closing</a:t>
            </a:r>
            <a:r>
              <a:rPr lang="fi-FI" sz="1400" dirty="0"/>
              <a:t> </a:t>
            </a:r>
          </a:p>
          <a:p>
            <a:pPr marL="0" indent="0" fontAlgn="auto">
              <a:spcBef>
                <a:spcPts val="0"/>
              </a:spcBef>
              <a:spcAft>
                <a:spcPts val="0"/>
              </a:spcAft>
              <a:buNone/>
            </a:pPr>
            <a:endParaRPr lang="fi-FI" sz="1400" dirty="0"/>
          </a:p>
          <a:p>
            <a:pPr marL="0" indent="0" fontAlgn="auto">
              <a:spcBef>
                <a:spcPts val="0"/>
              </a:spcBef>
              <a:spcAft>
                <a:spcPts val="0"/>
              </a:spcAft>
              <a:buNone/>
            </a:pPr>
            <a:r>
              <a:rPr lang="fi-FI" sz="1400" dirty="0" err="1"/>
              <a:t>Regular</a:t>
            </a:r>
            <a:r>
              <a:rPr lang="fi-FI" sz="1400" dirty="0"/>
              <a:t> </a:t>
            </a:r>
            <a:r>
              <a:rPr lang="fi-FI" sz="1400" dirty="0" err="1"/>
              <a:t>text</a:t>
            </a:r>
            <a:r>
              <a:rPr lang="fi-FI" sz="1400" dirty="0"/>
              <a:t> – </a:t>
            </a:r>
            <a:r>
              <a:rPr lang="fi-FI" sz="1400" dirty="0" err="1"/>
              <a:t>example</a:t>
            </a:r>
            <a:r>
              <a:rPr lang="fi-FI" sz="1400" dirty="0"/>
              <a:t> </a:t>
            </a:r>
            <a:r>
              <a:rPr lang="fi-FI" sz="1400" dirty="0" err="1"/>
              <a:t>wording</a:t>
            </a:r>
            <a:endParaRPr lang="fi-FI" sz="1400" dirty="0"/>
          </a:p>
          <a:p>
            <a:pPr marL="0" indent="0" fontAlgn="auto">
              <a:spcBef>
                <a:spcPts val="0"/>
              </a:spcBef>
              <a:spcAft>
                <a:spcPts val="0"/>
              </a:spcAft>
              <a:buNone/>
            </a:pPr>
            <a:r>
              <a:rPr lang="fi-FI" sz="1400" i="1" dirty="0" err="1"/>
              <a:t>Italics</a:t>
            </a:r>
            <a:r>
              <a:rPr lang="fi-FI" sz="1400" i="1" dirty="0"/>
              <a:t> – to help </a:t>
            </a:r>
            <a:r>
              <a:rPr lang="fi-FI" sz="1400" i="1" dirty="0" err="1"/>
              <a:t>the</a:t>
            </a:r>
            <a:r>
              <a:rPr lang="fi-FI" sz="1400" i="1" dirty="0"/>
              <a:t> </a:t>
            </a:r>
            <a:r>
              <a:rPr lang="fi-FI" sz="1400" i="1" dirty="0" err="1"/>
              <a:t>moderator</a:t>
            </a:r>
            <a:r>
              <a:rPr lang="fi-FI" sz="1400" i="1" dirty="0"/>
              <a:t> in </a:t>
            </a:r>
            <a:r>
              <a:rPr lang="fi-FI" sz="1400" i="1" dirty="0" err="1"/>
              <a:t>the</a:t>
            </a:r>
            <a:r>
              <a:rPr lang="fi-FI" sz="1400" i="1" dirty="0"/>
              <a:t> </a:t>
            </a:r>
            <a:r>
              <a:rPr lang="fi-FI" sz="1400" i="1" dirty="0" err="1"/>
              <a:t>discussion</a:t>
            </a:r>
            <a:endParaRPr lang="fi-FI" sz="1400" i="1" dirty="0"/>
          </a:p>
          <a:p>
            <a:pPr marL="0" indent="0" fontAlgn="auto">
              <a:spcBef>
                <a:spcPts val="0"/>
              </a:spcBef>
              <a:spcAft>
                <a:spcPts val="0"/>
              </a:spcAft>
              <a:buNone/>
            </a:pPr>
            <a:r>
              <a:rPr lang="fi-FI" sz="1400" b="1" dirty="0" err="1"/>
              <a:t>Bold</a:t>
            </a:r>
            <a:r>
              <a:rPr lang="fi-FI" sz="1400" b="1" dirty="0"/>
              <a:t> – </a:t>
            </a:r>
            <a:r>
              <a:rPr lang="fi-FI" sz="1400" b="1" dirty="0" err="1"/>
              <a:t>Change</a:t>
            </a:r>
            <a:r>
              <a:rPr lang="fi-FI" sz="1400" b="1" dirty="0"/>
              <a:t> as </a:t>
            </a:r>
            <a:r>
              <a:rPr lang="fi-FI" sz="1400" b="1" dirty="0" err="1"/>
              <a:t>needed</a:t>
            </a:r>
            <a:endParaRPr lang="fi-FI" sz="1400" b="1" dirty="0"/>
          </a:p>
          <a:p>
            <a:pPr marL="0" indent="0" fontAlgn="auto">
              <a:lnSpc>
                <a:spcPct val="150000"/>
              </a:lnSpc>
              <a:spcAft>
                <a:spcPts val="0"/>
              </a:spcAft>
              <a:buNone/>
            </a:pPr>
            <a:endParaRPr lang="fi-FI" sz="1400" dirty="0"/>
          </a:p>
        </p:txBody>
      </p:sp>
      <p:sp>
        <p:nvSpPr>
          <p:cNvPr id="4" name="Text Placeholder 3">
            <a:extLst>
              <a:ext uri="{FF2B5EF4-FFF2-40B4-BE49-F238E27FC236}">
                <a16:creationId xmlns:a16="http://schemas.microsoft.com/office/drawing/2014/main" id="{9E5B771D-A4C0-DB1A-8F06-C1D3196F6BD0}"/>
              </a:ext>
            </a:extLst>
          </p:cNvPr>
          <p:cNvSpPr>
            <a:spLocks noGrp="1"/>
          </p:cNvSpPr>
          <p:nvPr>
            <p:ph type="body" idx="13"/>
          </p:nvPr>
        </p:nvSpPr>
        <p:spPr>
          <a:xfrm>
            <a:off x="6096000" y="1096951"/>
            <a:ext cx="5315737" cy="5376321"/>
          </a:xfrm>
        </p:spPr>
        <p:txBody>
          <a:bodyPr/>
          <a:lstStyle/>
          <a:p>
            <a:pPr lvl="0">
              <a:spcBef>
                <a:spcPts val="0"/>
              </a:spcBef>
              <a:buSzPts val="1600"/>
            </a:pPr>
            <a:r>
              <a:rPr lang="en-US" sz="1600" i="1" dirty="0"/>
              <a:t>Think in advance about how far into the future you are asking participants to imagine. It would be good if the time frame for the future is somewhere between 5 and 20 years.</a:t>
            </a:r>
          </a:p>
          <a:p>
            <a:pPr lvl="0">
              <a:spcBef>
                <a:spcPts val="0"/>
              </a:spcBef>
              <a:buSzPts val="1600"/>
            </a:pPr>
            <a:endParaRPr lang="en-US" sz="1600" dirty="0"/>
          </a:p>
          <a:p>
            <a:pPr lvl="0">
              <a:spcBef>
                <a:spcPts val="0"/>
              </a:spcBef>
              <a:buSzPts val="1600"/>
            </a:pPr>
            <a:r>
              <a:rPr lang="en-US" sz="1600" i="1" u="sng" dirty="0"/>
              <a:t>Key additional questions</a:t>
            </a:r>
            <a:r>
              <a:rPr lang="en-US" sz="1600" i="1" dirty="0"/>
              <a:t> </a:t>
            </a:r>
            <a:r>
              <a:rPr lang="en-US" sz="1600" dirty="0"/>
              <a:t>(adapt them to your liking!)  </a:t>
            </a:r>
          </a:p>
          <a:p>
            <a:pPr marL="285750" lvl="0" indent="-285750">
              <a:spcBef>
                <a:spcPts val="0"/>
              </a:spcBef>
              <a:buSzPts val="1600"/>
              <a:buFont typeface="Arial" panose="020B0604020202020204" pitchFamily="34" charset="0"/>
              <a:buChar char="•"/>
            </a:pPr>
            <a:r>
              <a:rPr lang="en-US" sz="1600" b="1" dirty="0"/>
              <a:t>What kind of future do you want for forests? What kind of future do you fear?</a:t>
            </a:r>
          </a:p>
          <a:p>
            <a:pPr marL="285750" lvl="0" indent="-285750">
              <a:spcBef>
                <a:spcPts val="0"/>
              </a:spcBef>
              <a:buSzPts val="1600"/>
              <a:buFont typeface="Arial" panose="020B0604020202020204" pitchFamily="34" charset="0"/>
              <a:buChar char="•"/>
            </a:pPr>
            <a:r>
              <a:rPr lang="en-US" sz="1600" b="1" dirty="0"/>
              <a:t>Try to imagine in concrete terms what the future forest will be like. What will it look and feel like? Who will be there? What kind of life will there be in the forests in the future? How will the forest of the future affect people? Or society as a whole? </a:t>
            </a:r>
          </a:p>
          <a:p>
            <a:pPr marL="285750" lvl="0" indent="-285750">
              <a:spcBef>
                <a:spcPts val="0"/>
              </a:spcBef>
              <a:buSzPts val="1600"/>
              <a:buFont typeface="Arial" panose="020B0604020202020204" pitchFamily="34" charset="0"/>
              <a:buChar char="•"/>
            </a:pPr>
            <a:endParaRPr lang="en-US" sz="1600" dirty="0"/>
          </a:p>
          <a:p>
            <a:pPr marL="285750" lvl="0" indent="-285750">
              <a:spcBef>
                <a:spcPts val="0"/>
              </a:spcBef>
              <a:buSzPts val="1600"/>
              <a:buFont typeface="Arial" panose="020B0604020202020204" pitchFamily="34" charset="0"/>
              <a:buChar char="•"/>
            </a:pPr>
            <a:r>
              <a:rPr lang="en-US" sz="1600" b="1" dirty="0"/>
              <a:t>How have we arrived at this situation? </a:t>
            </a:r>
          </a:p>
          <a:p>
            <a:pPr lvl="0">
              <a:spcBef>
                <a:spcPts val="0"/>
              </a:spcBef>
              <a:buSzPts val="1600"/>
            </a:pPr>
            <a:endParaRPr lang="en-US" sz="1600" dirty="0"/>
          </a:p>
          <a:p>
            <a:pPr lvl="0">
              <a:spcBef>
                <a:spcPts val="0"/>
              </a:spcBef>
              <a:buSzPts val="1600"/>
            </a:pPr>
            <a:r>
              <a:rPr lang="en-US" sz="1600" i="1" dirty="0"/>
              <a:t>Let the discussion flow on its own. Avoid it turning into an interview. </a:t>
            </a:r>
          </a:p>
          <a:p>
            <a:pPr lvl="0">
              <a:spcBef>
                <a:spcPts val="0"/>
              </a:spcBef>
              <a:buSzPts val="1600"/>
            </a:pPr>
            <a:endParaRPr lang="en-US" sz="1600" i="1" dirty="0"/>
          </a:p>
          <a:p>
            <a:pPr lvl="0">
              <a:spcBef>
                <a:spcPts val="0"/>
              </a:spcBef>
              <a:buSzPts val="1600"/>
            </a:pPr>
            <a:r>
              <a:rPr lang="en-US" sz="1600" i="1" dirty="0"/>
              <a:t>Make sure that the quieter people can have their say and that the more active ones are not in the center all the time.</a:t>
            </a:r>
          </a:p>
        </p:txBody>
      </p:sp>
      <p:sp>
        <p:nvSpPr>
          <p:cNvPr id="5" name="Title 4">
            <a:extLst>
              <a:ext uri="{FF2B5EF4-FFF2-40B4-BE49-F238E27FC236}">
                <a16:creationId xmlns:a16="http://schemas.microsoft.com/office/drawing/2014/main" id="{EDEC528F-08B3-2BCE-1FE7-564A0EDFC8CF}"/>
              </a:ext>
            </a:extLst>
          </p:cNvPr>
          <p:cNvSpPr txBox="1">
            <a:spLocks/>
          </p:cNvSpPr>
          <p:nvPr/>
        </p:nvSpPr>
        <p:spPr>
          <a:xfrm>
            <a:off x="6095999" y="384727"/>
            <a:ext cx="5783657" cy="56067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000" b="1" i="0" kern="1200" cap="none" baseline="0">
                <a:solidFill>
                  <a:schemeClr val="tx2"/>
                </a:solidFill>
                <a:latin typeface="Arial" panose="020B0604020202020204" pitchFamily="34" charset="0"/>
                <a:ea typeface="+mj-ea"/>
                <a:cs typeface="Arial" panose="020B0604020202020204" pitchFamily="34" charset="0"/>
              </a:defRPr>
            </a:lvl1pPr>
          </a:lstStyle>
          <a:p>
            <a:r>
              <a:rPr lang="en-FI" dirty="0"/>
              <a:t>Deepening </a:t>
            </a:r>
            <a:r>
              <a:rPr lang="en-FI"/>
              <a:t>the d</a:t>
            </a:r>
            <a:r>
              <a:rPr lang="fi-FI" dirty="0"/>
              <a:t>i</a:t>
            </a:r>
            <a:r>
              <a:rPr lang="en-FI"/>
              <a:t>sc</a:t>
            </a:r>
            <a:r>
              <a:rPr lang="fi-FI" dirty="0"/>
              <a:t>u</a:t>
            </a:r>
            <a:r>
              <a:rPr lang="en-FI"/>
              <a:t>ssion</a:t>
            </a:r>
            <a:r>
              <a:rPr lang="en-FI" dirty="0"/>
              <a:t>: looking</a:t>
            </a:r>
          </a:p>
          <a:p>
            <a:r>
              <a:rPr lang="en-FI" dirty="0"/>
              <a:t>into the future </a:t>
            </a:r>
          </a:p>
        </p:txBody>
      </p:sp>
    </p:spTree>
    <p:extLst>
      <p:ext uri="{BB962C8B-B14F-4D97-AF65-F5344CB8AC3E}">
        <p14:creationId xmlns:p14="http://schemas.microsoft.com/office/powerpoint/2010/main" val="905358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328EF-8401-80F1-9A3D-FFEE80C28C1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258EDB8-09B1-CC05-7551-113D49D67F13}"/>
              </a:ext>
            </a:extLst>
          </p:cNvPr>
          <p:cNvSpPr>
            <a:spLocks noGrp="1"/>
          </p:cNvSpPr>
          <p:nvPr>
            <p:ph type="body" idx="1"/>
          </p:nvPr>
        </p:nvSpPr>
        <p:spPr>
          <a:xfrm>
            <a:off x="312344" y="384727"/>
            <a:ext cx="5315737" cy="5376321"/>
          </a:xfrm>
        </p:spPr>
        <p:txBody>
          <a:bodyPr/>
          <a:lstStyle/>
          <a:p>
            <a:pPr marL="0" indent="0" fontAlgn="auto">
              <a:lnSpc>
                <a:spcPct val="150000"/>
              </a:lnSpc>
              <a:spcAft>
                <a:spcPts val="0"/>
              </a:spcAft>
              <a:buNone/>
            </a:pPr>
            <a:r>
              <a:rPr lang="fi-FI" sz="1400" i="1" dirty="0" err="1"/>
              <a:t>Minutes</a:t>
            </a:r>
            <a:r>
              <a:rPr lang="fi-FI" sz="1400" i="1" dirty="0"/>
              <a:t>		Time		</a:t>
            </a:r>
            <a:r>
              <a:rPr lang="fi-FI" sz="1400" i="1" dirty="0" err="1"/>
              <a:t>Section</a:t>
            </a:r>
            <a:endParaRPr lang="fi-FI" sz="1400" i="1" dirty="0"/>
          </a:p>
          <a:p>
            <a:pPr marL="0" indent="0" fontAlgn="auto">
              <a:lnSpc>
                <a:spcPct val="150000"/>
              </a:lnSpc>
              <a:spcBef>
                <a:spcPts val="600"/>
              </a:spcBef>
              <a:spcAft>
                <a:spcPts val="600"/>
              </a:spcAft>
              <a:buNone/>
            </a:pPr>
            <a:r>
              <a:rPr lang="fi-FI" sz="1400" b="1" dirty="0">
                <a:solidFill>
                  <a:srgbClr val="3C5916"/>
                </a:solidFill>
              </a:rPr>
              <a:t>5 		12.00		</a:t>
            </a:r>
            <a:r>
              <a:rPr lang="fi-FI" sz="1400" dirty="0" err="1">
                <a:solidFill>
                  <a:srgbClr val="3C5916"/>
                </a:solidFill>
              </a:rPr>
              <a:t>Start</a:t>
            </a:r>
            <a:r>
              <a:rPr lang="fi-FI" sz="1400" b="1" dirty="0">
                <a:solidFill>
                  <a:srgbClr val="3C5916"/>
                </a:solidFill>
              </a:rPr>
              <a:t> </a:t>
            </a:r>
          </a:p>
          <a:p>
            <a:pPr marL="0" indent="0" fontAlgn="auto">
              <a:lnSpc>
                <a:spcPct val="150000"/>
              </a:lnSpc>
              <a:spcAft>
                <a:spcPts val="0"/>
              </a:spcAft>
              <a:buNone/>
            </a:pPr>
            <a:r>
              <a:rPr lang="fi-FI" sz="1400" b="1" dirty="0"/>
              <a:t>5		12.05</a:t>
            </a:r>
            <a:r>
              <a:rPr lang="fi-FI" sz="1400" dirty="0"/>
              <a:t>		</a:t>
            </a:r>
            <a:r>
              <a:rPr lang="fi-FI" sz="1400" dirty="0" err="1"/>
              <a:t>Ground</a:t>
            </a:r>
            <a:r>
              <a:rPr lang="fi-FI" sz="1400" dirty="0"/>
              <a:t> </a:t>
            </a:r>
            <a:r>
              <a:rPr lang="fi-FI" sz="1400" dirty="0" err="1"/>
              <a:t>rules</a:t>
            </a:r>
            <a:r>
              <a:rPr lang="fi-FI" sz="1400" dirty="0"/>
              <a:t> and 				</a:t>
            </a:r>
            <a:r>
              <a:rPr lang="fi-FI" sz="1400" dirty="0" err="1"/>
              <a:t>confidentiality</a:t>
            </a:r>
            <a:endParaRPr lang="fi-FI" sz="1400" dirty="0"/>
          </a:p>
          <a:p>
            <a:pPr marL="0" indent="0" fontAlgn="auto">
              <a:lnSpc>
                <a:spcPct val="150000"/>
              </a:lnSpc>
              <a:spcAft>
                <a:spcPts val="0"/>
              </a:spcAft>
              <a:buNone/>
            </a:pPr>
            <a:r>
              <a:rPr lang="fi-FI" sz="1400" b="1" dirty="0"/>
              <a:t>3		12.10</a:t>
            </a:r>
            <a:r>
              <a:rPr lang="fi-FI" sz="1400" dirty="0"/>
              <a:t>		</a:t>
            </a:r>
            <a:r>
              <a:rPr lang="fi-FI" sz="1400" dirty="0" err="1"/>
              <a:t>Introductions</a:t>
            </a:r>
            <a:r>
              <a:rPr lang="fi-FI" sz="1400" dirty="0"/>
              <a:t> </a:t>
            </a:r>
          </a:p>
          <a:p>
            <a:pPr marL="0" indent="0" fontAlgn="auto">
              <a:lnSpc>
                <a:spcPct val="150000"/>
              </a:lnSpc>
              <a:spcAft>
                <a:spcPts val="0"/>
              </a:spcAft>
              <a:buNone/>
            </a:pPr>
            <a:r>
              <a:rPr lang="fi-FI" sz="1400" b="1" dirty="0"/>
              <a:t>5 		12.13</a:t>
            </a:r>
            <a:r>
              <a:rPr lang="fi-FI" sz="1400" dirty="0"/>
              <a:t>		</a:t>
            </a:r>
            <a:r>
              <a:rPr lang="fi-FI" sz="1400" dirty="0" err="1"/>
              <a:t>Getting</a:t>
            </a:r>
            <a:r>
              <a:rPr lang="fi-FI" sz="1400" dirty="0"/>
              <a:t> </a:t>
            </a:r>
            <a:r>
              <a:rPr lang="fi-FI" sz="1400" dirty="0" err="1"/>
              <a:t>ready</a:t>
            </a:r>
            <a:r>
              <a:rPr lang="fi-FI" sz="1400" dirty="0"/>
              <a:t> for 				</a:t>
            </a:r>
            <a:r>
              <a:rPr lang="fi-FI" sz="1400" dirty="0" err="1"/>
              <a:t>the</a:t>
            </a:r>
            <a:r>
              <a:rPr lang="fi-FI" sz="1400" dirty="0"/>
              <a:t> </a:t>
            </a:r>
            <a:r>
              <a:rPr lang="fi-FI" sz="1400" dirty="0" err="1"/>
              <a:t>discussion</a:t>
            </a:r>
            <a:r>
              <a:rPr lang="fi-FI" sz="1400" dirty="0"/>
              <a:t> </a:t>
            </a:r>
          </a:p>
          <a:p>
            <a:pPr marL="0" indent="0" fontAlgn="auto">
              <a:lnSpc>
                <a:spcPct val="150000"/>
              </a:lnSpc>
              <a:spcAft>
                <a:spcPts val="0"/>
              </a:spcAft>
              <a:buNone/>
            </a:pPr>
            <a:r>
              <a:rPr lang="fi-FI" sz="1400" b="1" dirty="0"/>
              <a:t>46 		12.18	</a:t>
            </a:r>
            <a:r>
              <a:rPr lang="fi-FI" sz="1400" dirty="0"/>
              <a:t>	</a:t>
            </a:r>
            <a:r>
              <a:rPr lang="fi-FI" sz="1400" dirty="0" err="1"/>
              <a:t>Discussion</a:t>
            </a:r>
            <a:endParaRPr lang="fi-FI" sz="1400" dirty="0"/>
          </a:p>
          <a:p>
            <a:pPr marL="0" indent="0" fontAlgn="auto">
              <a:lnSpc>
                <a:spcPct val="150000"/>
              </a:lnSpc>
              <a:spcAft>
                <a:spcPts val="0"/>
              </a:spcAft>
              <a:buNone/>
            </a:pPr>
            <a:r>
              <a:rPr lang="fi-FI" sz="1400" b="1" dirty="0"/>
              <a:t>40		13.04	</a:t>
            </a:r>
            <a:r>
              <a:rPr lang="fi-FI" sz="1400" dirty="0"/>
              <a:t>	</a:t>
            </a:r>
            <a:r>
              <a:rPr lang="fi-FI" sz="1400" dirty="0" err="1"/>
              <a:t>Deepening</a:t>
            </a:r>
            <a:r>
              <a:rPr lang="fi-FI" sz="1400" dirty="0"/>
              <a:t> </a:t>
            </a:r>
            <a:r>
              <a:rPr lang="fi-FI" sz="1400" dirty="0" err="1"/>
              <a:t>the</a:t>
            </a:r>
            <a:r>
              <a:rPr lang="fi-FI" sz="1400" dirty="0"/>
              <a:t> 				</a:t>
            </a:r>
            <a:r>
              <a:rPr lang="fi-FI" sz="1400" dirty="0" err="1"/>
              <a:t>discussion</a:t>
            </a:r>
            <a:endParaRPr lang="fi-FI" sz="1400" dirty="0"/>
          </a:p>
          <a:p>
            <a:pPr marL="0" indent="0" fontAlgn="auto">
              <a:lnSpc>
                <a:spcPct val="150000"/>
              </a:lnSpc>
              <a:spcAft>
                <a:spcPts val="0"/>
              </a:spcAft>
              <a:buNone/>
            </a:pPr>
            <a:r>
              <a:rPr lang="fi-FI" sz="1400" b="1" dirty="0"/>
              <a:t>4 		13.44</a:t>
            </a:r>
            <a:r>
              <a:rPr lang="fi-FI" sz="1400" dirty="0"/>
              <a:t>		</a:t>
            </a:r>
            <a:r>
              <a:rPr lang="fi-FI" sz="1600" b="1" dirty="0" err="1"/>
              <a:t>Summing</a:t>
            </a:r>
            <a:r>
              <a:rPr lang="fi-FI" sz="1600" b="1" dirty="0"/>
              <a:t> </a:t>
            </a:r>
            <a:r>
              <a:rPr lang="fi-FI" sz="1600" b="1" dirty="0" err="1"/>
              <a:t>up</a:t>
            </a:r>
            <a:r>
              <a:rPr lang="fi-FI" sz="1600" b="1" dirty="0"/>
              <a:t> 				</a:t>
            </a:r>
            <a:r>
              <a:rPr lang="fi-FI" sz="1600" b="1" dirty="0" err="1"/>
              <a:t>alone</a:t>
            </a:r>
            <a:endParaRPr lang="fi-FI" sz="1400" b="1" dirty="0"/>
          </a:p>
          <a:p>
            <a:pPr marL="0" indent="0" fontAlgn="auto">
              <a:lnSpc>
                <a:spcPct val="150000"/>
              </a:lnSpc>
              <a:spcAft>
                <a:spcPts val="0"/>
              </a:spcAft>
              <a:buNone/>
            </a:pPr>
            <a:r>
              <a:rPr lang="fi-FI" sz="1400" b="1" dirty="0"/>
              <a:t>10		13.48	</a:t>
            </a:r>
            <a:r>
              <a:rPr lang="fi-FI" sz="1400" dirty="0"/>
              <a:t>	Short </a:t>
            </a:r>
            <a:r>
              <a:rPr lang="fi-FI" sz="1400" dirty="0" err="1"/>
              <a:t>debriefing</a:t>
            </a:r>
            <a:endParaRPr lang="fi-FI" sz="1400" dirty="0"/>
          </a:p>
          <a:p>
            <a:pPr marL="0" indent="0" fontAlgn="auto">
              <a:lnSpc>
                <a:spcPct val="150000"/>
              </a:lnSpc>
              <a:spcAft>
                <a:spcPts val="0"/>
              </a:spcAft>
              <a:buNone/>
            </a:pPr>
            <a:r>
              <a:rPr lang="fi-FI" sz="1400" b="1" dirty="0"/>
              <a:t>2		13.58	</a:t>
            </a:r>
            <a:r>
              <a:rPr lang="fi-FI" sz="1400" dirty="0"/>
              <a:t>	</a:t>
            </a:r>
            <a:r>
              <a:rPr lang="fi-FI" sz="1400" dirty="0" err="1"/>
              <a:t>Thank</a:t>
            </a:r>
            <a:r>
              <a:rPr lang="fi-FI" sz="1400" dirty="0"/>
              <a:t> </a:t>
            </a:r>
            <a:r>
              <a:rPr lang="fi-FI" sz="1400" dirty="0" err="1"/>
              <a:t>you</a:t>
            </a:r>
            <a:r>
              <a:rPr lang="fi-FI" sz="1400" dirty="0"/>
              <a:t> </a:t>
            </a:r>
          </a:p>
          <a:p>
            <a:pPr marL="0" indent="0" fontAlgn="auto">
              <a:lnSpc>
                <a:spcPct val="150000"/>
              </a:lnSpc>
              <a:spcAft>
                <a:spcPts val="0"/>
              </a:spcAft>
              <a:buNone/>
            </a:pPr>
            <a:r>
              <a:rPr lang="fi-FI" sz="1400" b="1" dirty="0"/>
              <a:t>0		14.00  		</a:t>
            </a:r>
            <a:r>
              <a:rPr lang="fi-FI" sz="1400" dirty="0" err="1"/>
              <a:t>Closing</a:t>
            </a:r>
            <a:r>
              <a:rPr lang="fi-FI" sz="1400" dirty="0"/>
              <a:t> </a:t>
            </a:r>
          </a:p>
          <a:p>
            <a:pPr marL="0" indent="0" fontAlgn="auto">
              <a:spcBef>
                <a:spcPts val="0"/>
              </a:spcBef>
              <a:spcAft>
                <a:spcPts val="0"/>
              </a:spcAft>
              <a:buNone/>
            </a:pPr>
            <a:endParaRPr lang="fi-FI" sz="1400" dirty="0"/>
          </a:p>
          <a:p>
            <a:pPr marL="0" indent="0" fontAlgn="auto">
              <a:spcBef>
                <a:spcPts val="0"/>
              </a:spcBef>
              <a:spcAft>
                <a:spcPts val="0"/>
              </a:spcAft>
              <a:buNone/>
            </a:pPr>
            <a:r>
              <a:rPr lang="fi-FI" sz="1400" dirty="0" err="1"/>
              <a:t>Regular</a:t>
            </a:r>
            <a:r>
              <a:rPr lang="fi-FI" sz="1400" dirty="0"/>
              <a:t> </a:t>
            </a:r>
            <a:r>
              <a:rPr lang="fi-FI" sz="1400" dirty="0" err="1"/>
              <a:t>text</a:t>
            </a:r>
            <a:r>
              <a:rPr lang="fi-FI" sz="1400" dirty="0"/>
              <a:t> – </a:t>
            </a:r>
            <a:r>
              <a:rPr lang="fi-FI" sz="1400" dirty="0" err="1"/>
              <a:t>example</a:t>
            </a:r>
            <a:r>
              <a:rPr lang="fi-FI" sz="1400" dirty="0"/>
              <a:t> </a:t>
            </a:r>
            <a:r>
              <a:rPr lang="fi-FI" sz="1400" dirty="0" err="1"/>
              <a:t>wording</a:t>
            </a:r>
            <a:endParaRPr lang="fi-FI" sz="1400" dirty="0"/>
          </a:p>
          <a:p>
            <a:pPr marL="0" indent="0" fontAlgn="auto">
              <a:spcBef>
                <a:spcPts val="0"/>
              </a:spcBef>
              <a:spcAft>
                <a:spcPts val="0"/>
              </a:spcAft>
              <a:buNone/>
            </a:pPr>
            <a:r>
              <a:rPr lang="fi-FI" sz="1400" i="1" dirty="0" err="1"/>
              <a:t>Italics</a:t>
            </a:r>
            <a:r>
              <a:rPr lang="fi-FI" sz="1400" i="1" dirty="0"/>
              <a:t> – to help </a:t>
            </a:r>
            <a:r>
              <a:rPr lang="fi-FI" sz="1400" i="1" dirty="0" err="1"/>
              <a:t>the</a:t>
            </a:r>
            <a:r>
              <a:rPr lang="fi-FI" sz="1400" i="1" dirty="0"/>
              <a:t> </a:t>
            </a:r>
            <a:r>
              <a:rPr lang="fi-FI" sz="1400" i="1" dirty="0" err="1"/>
              <a:t>moderator</a:t>
            </a:r>
            <a:r>
              <a:rPr lang="fi-FI" sz="1400" i="1" dirty="0"/>
              <a:t> in </a:t>
            </a:r>
            <a:r>
              <a:rPr lang="fi-FI" sz="1400" i="1" dirty="0" err="1"/>
              <a:t>the</a:t>
            </a:r>
            <a:r>
              <a:rPr lang="fi-FI" sz="1400" i="1" dirty="0"/>
              <a:t> </a:t>
            </a:r>
            <a:r>
              <a:rPr lang="fi-FI" sz="1400" i="1" dirty="0" err="1"/>
              <a:t>discussion</a:t>
            </a:r>
            <a:endParaRPr lang="fi-FI" sz="1400" i="1" dirty="0"/>
          </a:p>
          <a:p>
            <a:pPr marL="0" indent="0" fontAlgn="auto">
              <a:spcBef>
                <a:spcPts val="0"/>
              </a:spcBef>
              <a:spcAft>
                <a:spcPts val="0"/>
              </a:spcAft>
              <a:buNone/>
            </a:pPr>
            <a:r>
              <a:rPr lang="fi-FI" sz="1400" b="1" dirty="0" err="1"/>
              <a:t>Bold</a:t>
            </a:r>
            <a:r>
              <a:rPr lang="fi-FI" sz="1400" b="1" dirty="0"/>
              <a:t> – </a:t>
            </a:r>
            <a:r>
              <a:rPr lang="fi-FI" sz="1400" b="1" dirty="0" err="1"/>
              <a:t>Change</a:t>
            </a:r>
            <a:r>
              <a:rPr lang="fi-FI" sz="1400" b="1" dirty="0"/>
              <a:t> as </a:t>
            </a:r>
            <a:r>
              <a:rPr lang="fi-FI" sz="1400" b="1" dirty="0" err="1"/>
              <a:t>needed</a:t>
            </a:r>
            <a:endParaRPr lang="fi-FI" sz="1400" b="1" dirty="0"/>
          </a:p>
          <a:p>
            <a:pPr marL="0" indent="0" fontAlgn="auto">
              <a:lnSpc>
                <a:spcPct val="150000"/>
              </a:lnSpc>
              <a:spcAft>
                <a:spcPts val="0"/>
              </a:spcAft>
              <a:buNone/>
            </a:pPr>
            <a:endParaRPr lang="fi-FI" sz="1400" dirty="0"/>
          </a:p>
        </p:txBody>
      </p:sp>
      <p:sp>
        <p:nvSpPr>
          <p:cNvPr id="4" name="Text Placeholder 3">
            <a:extLst>
              <a:ext uri="{FF2B5EF4-FFF2-40B4-BE49-F238E27FC236}">
                <a16:creationId xmlns:a16="http://schemas.microsoft.com/office/drawing/2014/main" id="{C812773B-52F7-FBAC-0417-423BC6A3E3E9}"/>
              </a:ext>
            </a:extLst>
          </p:cNvPr>
          <p:cNvSpPr>
            <a:spLocks noGrp="1"/>
          </p:cNvSpPr>
          <p:nvPr>
            <p:ph type="body" idx="13"/>
          </p:nvPr>
        </p:nvSpPr>
        <p:spPr>
          <a:xfrm>
            <a:off x="6096000" y="1096951"/>
            <a:ext cx="5315737" cy="5376321"/>
          </a:xfrm>
        </p:spPr>
        <p:txBody>
          <a:bodyPr/>
          <a:lstStyle/>
          <a:p>
            <a:pPr lvl="0">
              <a:spcBef>
                <a:spcPts val="0"/>
              </a:spcBef>
              <a:buSzPts val="1600"/>
            </a:pPr>
            <a:r>
              <a:rPr lang="en-US" sz="1600" i="1" dirty="0"/>
              <a:t>Everyone should have a piece of paper and a paper under their chair before the discussion. At this point, ask everyone to write on that paper.</a:t>
            </a:r>
          </a:p>
          <a:p>
            <a:pPr lvl="0">
              <a:spcBef>
                <a:spcPts val="0"/>
              </a:spcBef>
              <a:buSzPts val="1600"/>
            </a:pPr>
            <a:endParaRPr lang="en-US" sz="1600" i="1" dirty="0"/>
          </a:p>
          <a:p>
            <a:pPr lvl="0">
              <a:spcBef>
                <a:spcPts val="0"/>
              </a:spcBef>
              <a:buSzPts val="1600"/>
            </a:pPr>
            <a:r>
              <a:rPr lang="en-US" sz="1600" dirty="0"/>
              <a:t>As an individual task, write 1–3 ideas or points, in complete sentences, that are somehow significant or central to you from the discussions. We will collect these notes anonymously for the note keeping so that any individuals cannot be identified from them.</a:t>
            </a:r>
          </a:p>
          <a:p>
            <a:pPr lvl="0">
              <a:spcBef>
                <a:spcPts val="0"/>
              </a:spcBef>
              <a:buSzPts val="1600"/>
            </a:pPr>
            <a:r>
              <a:rPr lang="en-US" sz="1600" dirty="0"/>
              <a:t>You have three minutes and it starts now.</a:t>
            </a:r>
          </a:p>
          <a:p>
            <a:pPr lvl="0">
              <a:spcBef>
                <a:spcPts val="0"/>
              </a:spcBef>
              <a:buSzPts val="1600"/>
            </a:pPr>
            <a:r>
              <a:rPr lang="en-US" sz="1600" dirty="0"/>
              <a:t> </a:t>
            </a:r>
          </a:p>
          <a:p>
            <a:pPr lvl="0">
              <a:spcBef>
                <a:spcPts val="0"/>
              </a:spcBef>
              <a:buSzPts val="1600"/>
            </a:pPr>
            <a:r>
              <a:rPr lang="en-US" sz="1600" dirty="0"/>
              <a:t>Now the three minutes have passed.</a:t>
            </a:r>
          </a:p>
        </p:txBody>
      </p:sp>
      <p:sp>
        <p:nvSpPr>
          <p:cNvPr id="5" name="Title 4">
            <a:extLst>
              <a:ext uri="{FF2B5EF4-FFF2-40B4-BE49-F238E27FC236}">
                <a16:creationId xmlns:a16="http://schemas.microsoft.com/office/drawing/2014/main" id="{AA0B075E-AC9B-D162-0B8A-480967C13F54}"/>
              </a:ext>
            </a:extLst>
          </p:cNvPr>
          <p:cNvSpPr txBox="1">
            <a:spLocks/>
          </p:cNvSpPr>
          <p:nvPr/>
        </p:nvSpPr>
        <p:spPr>
          <a:xfrm>
            <a:off x="6095999" y="582776"/>
            <a:ext cx="5783657" cy="5141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000" b="1" i="0" kern="1200" cap="none" baseline="0">
                <a:solidFill>
                  <a:schemeClr val="tx2"/>
                </a:solidFill>
                <a:latin typeface="Arial" panose="020B0604020202020204" pitchFamily="34" charset="0"/>
                <a:ea typeface="+mj-ea"/>
                <a:cs typeface="Arial" panose="020B0604020202020204" pitchFamily="34" charset="0"/>
              </a:defRPr>
            </a:lvl1pPr>
          </a:lstStyle>
          <a:p>
            <a:r>
              <a:rPr lang="en-FI" dirty="0"/>
              <a:t>Summing up alone</a:t>
            </a:r>
          </a:p>
        </p:txBody>
      </p:sp>
    </p:spTree>
    <p:extLst>
      <p:ext uri="{BB962C8B-B14F-4D97-AF65-F5344CB8AC3E}">
        <p14:creationId xmlns:p14="http://schemas.microsoft.com/office/powerpoint/2010/main" val="4481734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85E3B-C710-1210-4042-1C48A57EE78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30B1B60-44F1-704D-26D9-B6B256DA4792}"/>
              </a:ext>
            </a:extLst>
          </p:cNvPr>
          <p:cNvSpPr>
            <a:spLocks noGrp="1"/>
          </p:cNvSpPr>
          <p:nvPr>
            <p:ph type="body" idx="1"/>
          </p:nvPr>
        </p:nvSpPr>
        <p:spPr>
          <a:xfrm>
            <a:off x="312344" y="384727"/>
            <a:ext cx="5315737" cy="5376321"/>
          </a:xfrm>
        </p:spPr>
        <p:txBody>
          <a:bodyPr/>
          <a:lstStyle/>
          <a:p>
            <a:pPr marL="0" indent="0" fontAlgn="auto">
              <a:lnSpc>
                <a:spcPct val="150000"/>
              </a:lnSpc>
              <a:spcAft>
                <a:spcPts val="0"/>
              </a:spcAft>
              <a:buNone/>
            </a:pPr>
            <a:r>
              <a:rPr lang="fi-FI" sz="1400" i="1" dirty="0" err="1"/>
              <a:t>Minutes</a:t>
            </a:r>
            <a:r>
              <a:rPr lang="fi-FI" sz="1400" i="1" dirty="0"/>
              <a:t>		Time		</a:t>
            </a:r>
            <a:r>
              <a:rPr lang="fi-FI" sz="1400" i="1" dirty="0" err="1"/>
              <a:t>Section</a:t>
            </a:r>
            <a:endParaRPr lang="fi-FI" sz="1400" i="1" dirty="0"/>
          </a:p>
          <a:p>
            <a:pPr marL="0" indent="0" fontAlgn="auto">
              <a:lnSpc>
                <a:spcPct val="150000"/>
              </a:lnSpc>
              <a:spcBef>
                <a:spcPts val="600"/>
              </a:spcBef>
              <a:spcAft>
                <a:spcPts val="600"/>
              </a:spcAft>
              <a:buNone/>
            </a:pPr>
            <a:r>
              <a:rPr lang="fi-FI" sz="1400" b="1" dirty="0">
                <a:solidFill>
                  <a:srgbClr val="3C5916"/>
                </a:solidFill>
              </a:rPr>
              <a:t>5 		12.00		</a:t>
            </a:r>
            <a:r>
              <a:rPr lang="fi-FI" sz="1400" dirty="0" err="1">
                <a:solidFill>
                  <a:srgbClr val="3C5916"/>
                </a:solidFill>
              </a:rPr>
              <a:t>Start</a:t>
            </a:r>
            <a:r>
              <a:rPr lang="fi-FI" sz="1400" b="1" dirty="0">
                <a:solidFill>
                  <a:srgbClr val="3C5916"/>
                </a:solidFill>
              </a:rPr>
              <a:t> </a:t>
            </a:r>
          </a:p>
          <a:p>
            <a:pPr marL="0" indent="0" fontAlgn="auto">
              <a:lnSpc>
                <a:spcPct val="150000"/>
              </a:lnSpc>
              <a:spcAft>
                <a:spcPts val="0"/>
              </a:spcAft>
              <a:buNone/>
            </a:pPr>
            <a:r>
              <a:rPr lang="fi-FI" sz="1400" b="1" dirty="0"/>
              <a:t>5		12.05</a:t>
            </a:r>
            <a:r>
              <a:rPr lang="fi-FI" sz="1400" dirty="0"/>
              <a:t>		</a:t>
            </a:r>
            <a:r>
              <a:rPr lang="fi-FI" sz="1400" dirty="0" err="1"/>
              <a:t>Ground</a:t>
            </a:r>
            <a:r>
              <a:rPr lang="fi-FI" sz="1400" dirty="0"/>
              <a:t> </a:t>
            </a:r>
            <a:r>
              <a:rPr lang="fi-FI" sz="1400" dirty="0" err="1"/>
              <a:t>rules</a:t>
            </a:r>
            <a:r>
              <a:rPr lang="fi-FI" sz="1400" dirty="0"/>
              <a:t> and 				</a:t>
            </a:r>
            <a:r>
              <a:rPr lang="fi-FI" sz="1400" dirty="0" err="1"/>
              <a:t>confidentiality</a:t>
            </a:r>
            <a:endParaRPr lang="fi-FI" sz="1400" dirty="0"/>
          </a:p>
          <a:p>
            <a:pPr marL="0" indent="0" fontAlgn="auto">
              <a:lnSpc>
                <a:spcPct val="150000"/>
              </a:lnSpc>
              <a:spcAft>
                <a:spcPts val="0"/>
              </a:spcAft>
              <a:buNone/>
            </a:pPr>
            <a:r>
              <a:rPr lang="fi-FI" sz="1400" b="1" dirty="0"/>
              <a:t>3		12.10</a:t>
            </a:r>
            <a:r>
              <a:rPr lang="fi-FI" sz="1400" dirty="0"/>
              <a:t>		</a:t>
            </a:r>
            <a:r>
              <a:rPr lang="fi-FI" sz="1400" dirty="0" err="1"/>
              <a:t>Introductions</a:t>
            </a:r>
            <a:r>
              <a:rPr lang="fi-FI" sz="1400" dirty="0"/>
              <a:t> </a:t>
            </a:r>
          </a:p>
          <a:p>
            <a:pPr marL="0" indent="0" fontAlgn="auto">
              <a:lnSpc>
                <a:spcPct val="150000"/>
              </a:lnSpc>
              <a:spcAft>
                <a:spcPts val="0"/>
              </a:spcAft>
              <a:buNone/>
            </a:pPr>
            <a:r>
              <a:rPr lang="fi-FI" sz="1400" b="1" dirty="0"/>
              <a:t>5 		12.13</a:t>
            </a:r>
            <a:r>
              <a:rPr lang="fi-FI" sz="1400" dirty="0"/>
              <a:t>		</a:t>
            </a:r>
            <a:r>
              <a:rPr lang="fi-FI" sz="1400" dirty="0" err="1"/>
              <a:t>Getting</a:t>
            </a:r>
            <a:r>
              <a:rPr lang="fi-FI" sz="1400" dirty="0"/>
              <a:t> </a:t>
            </a:r>
            <a:r>
              <a:rPr lang="fi-FI" sz="1400" dirty="0" err="1"/>
              <a:t>ready</a:t>
            </a:r>
            <a:r>
              <a:rPr lang="fi-FI" sz="1400" dirty="0"/>
              <a:t> for 				</a:t>
            </a:r>
            <a:r>
              <a:rPr lang="fi-FI" sz="1400" dirty="0" err="1"/>
              <a:t>the</a:t>
            </a:r>
            <a:r>
              <a:rPr lang="fi-FI" sz="1400" dirty="0"/>
              <a:t> </a:t>
            </a:r>
            <a:r>
              <a:rPr lang="fi-FI" sz="1400" dirty="0" err="1"/>
              <a:t>discussion</a:t>
            </a:r>
            <a:r>
              <a:rPr lang="fi-FI" sz="1400" dirty="0"/>
              <a:t> </a:t>
            </a:r>
          </a:p>
          <a:p>
            <a:pPr marL="0" indent="0" fontAlgn="auto">
              <a:lnSpc>
                <a:spcPct val="150000"/>
              </a:lnSpc>
              <a:spcAft>
                <a:spcPts val="0"/>
              </a:spcAft>
              <a:buNone/>
            </a:pPr>
            <a:r>
              <a:rPr lang="fi-FI" sz="1400" b="1" dirty="0"/>
              <a:t>46 		12.18	</a:t>
            </a:r>
            <a:r>
              <a:rPr lang="fi-FI" sz="1400" dirty="0"/>
              <a:t>	</a:t>
            </a:r>
            <a:r>
              <a:rPr lang="fi-FI" sz="1400" dirty="0" err="1"/>
              <a:t>Discussion</a:t>
            </a:r>
            <a:endParaRPr lang="fi-FI" sz="1400" dirty="0"/>
          </a:p>
          <a:p>
            <a:pPr marL="0" indent="0" fontAlgn="auto">
              <a:lnSpc>
                <a:spcPct val="150000"/>
              </a:lnSpc>
              <a:spcAft>
                <a:spcPts val="0"/>
              </a:spcAft>
              <a:buNone/>
            </a:pPr>
            <a:r>
              <a:rPr lang="fi-FI" sz="1400" b="1" dirty="0"/>
              <a:t>40		13.04	</a:t>
            </a:r>
            <a:r>
              <a:rPr lang="fi-FI" sz="1400" dirty="0"/>
              <a:t>	</a:t>
            </a:r>
            <a:r>
              <a:rPr lang="fi-FI" sz="1400" dirty="0" err="1"/>
              <a:t>Deepening</a:t>
            </a:r>
            <a:r>
              <a:rPr lang="fi-FI" sz="1400" dirty="0"/>
              <a:t> </a:t>
            </a:r>
            <a:r>
              <a:rPr lang="fi-FI" sz="1400" dirty="0" err="1"/>
              <a:t>the</a:t>
            </a:r>
            <a:r>
              <a:rPr lang="fi-FI" sz="1400" dirty="0"/>
              <a:t> 				</a:t>
            </a:r>
            <a:r>
              <a:rPr lang="fi-FI" sz="1400" dirty="0" err="1"/>
              <a:t>discussion</a:t>
            </a:r>
            <a:endParaRPr lang="fi-FI" sz="1400" dirty="0"/>
          </a:p>
          <a:p>
            <a:pPr marL="0" indent="0" fontAlgn="auto">
              <a:lnSpc>
                <a:spcPct val="150000"/>
              </a:lnSpc>
              <a:spcAft>
                <a:spcPts val="0"/>
              </a:spcAft>
              <a:buNone/>
            </a:pPr>
            <a:r>
              <a:rPr lang="fi-FI" sz="1400" b="1" dirty="0"/>
              <a:t>4 		13.44</a:t>
            </a:r>
            <a:r>
              <a:rPr lang="fi-FI" sz="1400" dirty="0"/>
              <a:t>		</a:t>
            </a:r>
            <a:r>
              <a:rPr lang="fi-FI" sz="1400" dirty="0" err="1"/>
              <a:t>Summing</a:t>
            </a:r>
            <a:r>
              <a:rPr lang="fi-FI" sz="1400" dirty="0"/>
              <a:t> </a:t>
            </a:r>
            <a:r>
              <a:rPr lang="fi-FI" sz="1400" dirty="0" err="1"/>
              <a:t>up</a:t>
            </a:r>
            <a:r>
              <a:rPr lang="fi-FI" sz="1400" dirty="0"/>
              <a:t> 				</a:t>
            </a:r>
            <a:r>
              <a:rPr lang="fi-FI" sz="1400" dirty="0" err="1"/>
              <a:t>alone</a:t>
            </a:r>
            <a:endParaRPr lang="fi-FI" sz="1200" dirty="0"/>
          </a:p>
          <a:p>
            <a:pPr marL="0" indent="0" fontAlgn="auto">
              <a:lnSpc>
                <a:spcPct val="150000"/>
              </a:lnSpc>
              <a:spcAft>
                <a:spcPts val="0"/>
              </a:spcAft>
              <a:buNone/>
            </a:pPr>
            <a:r>
              <a:rPr lang="fi-FI" sz="1400" b="1" dirty="0"/>
              <a:t>10		13.48	</a:t>
            </a:r>
            <a:r>
              <a:rPr lang="fi-FI" sz="1400" dirty="0"/>
              <a:t>	</a:t>
            </a:r>
            <a:r>
              <a:rPr lang="fi-FI" sz="1600" b="1" dirty="0"/>
              <a:t>Short </a:t>
            </a:r>
            <a:r>
              <a:rPr lang="fi-FI" sz="1600" b="1" dirty="0" err="1"/>
              <a:t>debriefing</a:t>
            </a:r>
            <a:endParaRPr lang="fi-FI" sz="1600" b="1" dirty="0"/>
          </a:p>
          <a:p>
            <a:pPr marL="0" indent="0" fontAlgn="auto">
              <a:lnSpc>
                <a:spcPct val="150000"/>
              </a:lnSpc>
              <a:spcAft>
                <a:spcPts val="0"/>
              </a:spcAft>
              <a:buNone/>
            </a:pPr>
            <a:r>
              <a:rPr lang="fi-FI" sz="1400" b="1" dirty="0"/>
              <a:t>2		13.58	</a:t>
            </a:r>
            <a:r>
              <a:rPr lang="fi-FI" sz="1400" dirty="0"/>
              <a:t>	</a:t>
            </a:r>
            <a:r>
              <a:rPr lang="fi-FI" sz="1400" dirty="0" err="1"/>
              <a:t>Thank</a:t>
            </a:r>
            <a:r>
              <a:rPr lang="fi-FI" sz="1400" dirty="0"/>
              <a:t> </a:t>
            </a:r>
            <a:r>
              <a:rPr lang="fi-FI" sz="1400" dirty="0" err="1"/>
              <a:t>you</a:t>
            </a:r>
            <a:r>
              <a:rPr lang="fi-FI" sz="1400" dirty="0"/>
              <a:t> </a:t>
            </a:r>
          </a:p>
          <a:p>
            <a:pPr marL="0" indent="0" fontAlgn="auto">
              <a:lnSpc>
                <a:spcPct val="150000"/>
              </a:lnSpc>
              <a:spcAft>
                <a:spcPts val="0"/>
              </a:spcAft>
              <a:buNone/>
            </a:pPr>
            <a:r>
              <a:rPr lang="fi-FI" sz="1400" b="1" dirty="0"/>
              <a:t>0		14.00  		</a:t>
            </a:r>
            <a:r>
              <a:rPr lang="fi-FI" sz="1400" dirty="0" err="1"/>
              <a:t>Closing</a:t>
            </a:r>
            <a:r>
              <a:rPr lang="fi-FI" sz="1400" dirty="0"/>
              <a:t> </a:t>
            </a:r>
          </a:p>
          <a:p>
            <a:pPr marL="0" indent="0" fontAlgn="auto">
              <a:spcBef>
                <a:spcPts val="0"/>
              </a:spcBef>
              <a:spcAft>
                <a:spcPts val="0"/>
              </a:spcAft>
              <a:buNone/>
            </a:pPr>
            <a:endParaRPr lang="fi-FI" sz="1400" dirty="0"/>
          </a:p>
          <a:p>
            <a:pPr marL="0" indent="0" fontAlgn="auto">
              <a:spcBef>
                <a:spcPts val="0"/>
              </a:spcBef>
              <a:spcAft>
                <a:spcPts val="0"/>
              </a:spcAft>
              <a:buNone/>
            </a:pPr>
            <a:r>
              <a:rPr lang="fi-FI" sz="1400" dirty="0" err="1"/>
              <a:t>Regular</a:t>
            </a:r>
            <a:r>
              <a:rPr lang="fi-FI" sz="1400" dirty="0"/>
              <a:t> </a:t>
            </a:r>
            <a:r>
              <a:rPr lang="fi-FI" sz="1400" dirty="0" err="1"/>
              <a:t>text</a:t>
            </a:r>
            <a:r>
              <a:rPr lang="fi-FI" sz="1400" dirty="0"/>
              <a:t> – </a:t>
            </a:r>
            <a:r>
              <a:rPr lang="fi-FI" sz="1400" dirty="0" err="1"/>
              <a:t>example</a:t>
            </a:r>
            <a:r>
              <a:rPr lang="fi-FI" sz="1400" dirty="0"/>
              <a:t> </a:t>
            </a:r>
            <a:r>
              <a:rPr lang="fi-FI" sz="1400" dirty="0" err="1"/>
              <a:t>wording</a:t>
            </a:r>
            <a:endParaRPr lang="fi-FI" sz="1400" dirty="0"/>
          </a:p>
          <a:p>
            <a:pPr marL="0" indent="0" fontAlgn="auto">
              <a:spcBef>
                <a:spcPts val="0"/>
              </a:spcBef>
              <a:spcAft>
                <a:spcPts val="0"/>
              </a:spcAft>
              <a:buNone/>
            </a:pPr>
            <a:r>
              <a:rPr lang="fi-FI" sz="1400" i="1" dirty="0" err="1"/>
              <a:t>Italics</a:t>
            </a:r>
            <a:r>
              <a:rPr lang="fi-FI" sz="1400" i="1" dirty="0"/>
              <a:t> – to help </a:t>
            </a:r>
            <a:r>
              <a:rPr lang="fi-FI" sz="1400" i="1" dirty="0" err="1"/>
              <a:t>the</a:t>
            </a:r>
            <a:r>
              <a:rPr lang="fi-FI" sz="1400" i="1" dirty="0"/>
              <a:t> </a:t>
            </a:r>
            <a:r>
              <a:rPr lang="fi-FI" sz="1400" i="1" dirty="0" err="1"/>
              <a:t>moderator</a:t>
            </a:r>
            <a:r>
              <a:rPr lang="fi-FI" sz="1400" i="1" dirty="0"/>
              <a:t> in </a:t>
            </a:r>
            <a:r>
              <a:rPr lang="fi-FI" sz="1400" i="1" dirty="0" err="1"/>
              <a:t>the</a:t>
            </a:r>
            <a:r>
              <a:rPr lang="fi-FI" sz="1400" i="1" dirty="0"/>
              <a:t> </a:t>
            </a:r>
            <a:r>
              <a:rPr lang="fi-FI" sz="1400" i="1" dirty="0" err="1"/>
              <a:t>discussion</a:t>
            </a:r>
            <a:endParaRPr lang="fi-FI" sz="1400" i="1" dirty="0"/>
          </a:p>
          <a:p>
            <a:pPr marL="0" indent="0" fontAlgn="auto">
              <a:spcBef>
                <a:spcPts val="0"/>
              </a:spcBef>
              <a:spcAft>
                <a:spcPts val="0"/>
              </a:spcAft>
              <a:buNone/>
            </a:pPr>
            <a:r>
              <a:rPr lang="fi-FI" sz="1400" b="1" dirty="0" err="1"/>
              <a:t>Bold</a:t>
            </a:r>
            <a:r>
              <a:rPr lang="fi-FI" sz="1400" b="1" dirty="0"/>
              <a:t> – </a:t>
            </a:r>
            <a:r>
              <a:rPr lang="fi-FI" sz="1400" b="1" dirty="0" err="1"/>
              <a:t>Change</a:t>
            </a:r>
            <a:r>
              <a:rPr lang="fi-FI" sz="1400" b="1" dirty="0"/>
              <a:t> as </a:t>
            </a:r>
            <a:r>
              <a:rPr lang="fi-FI" sz="1400" b="1" dirty="0" err="1"/>
              <a:t>needed</a:t>
            </a:r>
            <a:endParaRPr lang="fi-FI" sz="1400" b="1" dirty="0"/>
          </a:p>
          <a:p>
            <a:pPr marL="0" indent="0" fontAlgn="auto">
              <a:lnSpc>
                <a:spcPct val="150000"/>
              </a:lnSpc>
              <a:spcAft>
                <a:spcPts val="0"/>
              </a:spcAft>
              <a:buNone/>
            </a:pPr>
            <a:endParaRPr lang="fi-FI" sz="1400" dirty="0"/>
          </a:p>
        </p:txBody>
      </p:sp>
      <p:sp>
        <p:nvSpPr>
          <p:cNvPr id="4" name="Text Placeholder 3">
            <a:extLst>
              <a:ext uri="{FF2B5EF4-FFF2-40B4-BE49-F238E27FC236}">
                <a16:creationId xmlns:a16="http://schemas.microsoft.com/office/drawing/2014/main" id="{58272181-6C03-6CD2-F9F3-D4A30711CF12}"/>
              </a:ext>
            </a:extLst>
          </p:cNvPr>
          <p:cNvSpPr>
            <a:spLocks noGrp="1"/>
          </p:cNvSpPr>
          <p:nvPr>
            <p:ph type="body" idx="13"/>
          </p:nvPr>
        </p:nvSpPr>
        <p:spPr>
          <a:xfrm>
            <a:off x="6096000" y="1096951"/>
            <a:ext cx="5315737" cy="5376321"/>
          </a:xfrm>
        </p:spPr>
        <p:txBody>
          <a:bodyPr/>
          <a:lstStyle/>
          <a:p>
            <a:pPr lvl="0">
              <a:spcBef>
                <a:spcPts val="0"/>
              </a:spcBef>
              <a:buSzPts val="1600"/>
            </a:pPr>
            <a:r>
              <a:rPr lang="en-US" sz="1600" i="1" dirty="0"/>
              <a:t>Ask each person in turn to read a sentence they have written. </a:t>
            </a:r>
          </a:p>
          <a:p>
            <a:pPr lvl="0">
              <a:spcBef>
                <a:spcPts val="0"/>
              </a:spcBef>
              <a:buSzPts val="1600"/>
            </a:pPr>
            <a:endParaRPr lang="en-US" sz="1600" i="1" dirty="0"/>
          </a:p>
          <a:p>
            <a:pPr lvl="0">
              <a:spcBef>
                <a:spcPts val="0"/>
              </a:spcBef>
              <a:buSzPts val="1600"/>
            </a:pPr>
            <a:r>
              <a:rPr lang="en-US" sz="1600" dirty="0"/>
              <a:t>Let's start with you. What has been significant for you in some way about this conversation?</a:t>
            </a:r>
          </a:p>
          <a:p>
            <a:pPr lvl="0">
              <a:spcBef>
                <a:spcPts val="0"/>
              </a:spcBef>
              <a:buSzPts val="1600"/>
            </a:pPr>
            <a:endParaRPr lang="en-US" sz="1600" i="1" dirty="0"/>
          </a:p>
          <a:p>
            <a:pPr lvl="0">
              <a:spcBef>
                <a:spcPts val="0"/>
              </a:spcBef>
              <a:buSzPts val="1600"/>
            </a:pPr>
            <a:r>
              <a:rPr lang="en-US" sz="1600" i="1" dirty="0"/>
              <a:t>If there is time, pick up a few highlights of what the conversation has been like for the participants in their own words. </a:t>
            </a:r>
          </a:p>
          <a:p>
            <a:pPr lvl="0">
              <a:spcBef>
                <a:spcPts val="0"/>
              </a:spcBef>
              <a:buSzPts val="1600"/>
            </a:pPr>
            <a:endParaRPr lang="en-US" sz="1600" i="1" dirty="0"/>
          </a:p>
          <a:p>
            <a:pPr lvl="0">
              <a:spcBef>
                <a:spcPts val="0"/>
              </a:spcBef>
              <a:buSzPts val="1600"/>
            </a:pPr>
            <a:r>
              <a:rPr lang="en-US" sz="1600" dirty="0"/>
              <a:t>Finally, let's go over a bit of what this discussion has been like for you. Your experiences may well be very different. Whoever is ready can start.</a:t>
            </a:r>
          </a:p>
        </p:txBody>
      </p:sp>
      <p:sp>
        <p:nvSpPr>
          <p:cNvPr id="5" name="Title 4">
            <a:extLst>
              <a:ext uri="{FF2B5EF4-FFF2-40B4-BE49-F238E27FC236}">
                <a16:creationId xmlns:a16="http://schemas.microsoft.com/office/drawing/2014/main" id="{89551E31-EE3D-065C-A24B-00A0303A1C32}"/>
              </a:ext>
            </a:extLst>
          </p:cNvPr>
          <p:cNvSpPr txBox="1">
            <a:spLocks/>
          </p:cNvSpPr>
          <p:nvPr/>
        </p:nvSpPr>
        <p:spPr>
          <a:xfrm>
            <a:off x="6095999" y="582776"/>
            <a:ext cx="5783657" cy="5141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000" b="1" i="0" kern="1200" cap="none" baseline="0">
                <a:solidFill>
                  <a:schemeClr val="tx2"/>
                </a:solidFill>
                <a:latin typeface="Arial" panose="020B0604020202020204" pitchFamily="34" charset="0"/>
                <a:ea typeface="+mj-ea"/>
                <a:cs typeface="Arial" panose="020B0604020202020204" pitchFamily="34" charset="0"/>
              </a:defRPr>
            </a:lvl1pPr>
          </a:lstStyle>
          <a:p>
            <a:r>
              <a:rPr lang="en-FI" dirty="0"/>
              <a:t>Short debriefing</a:t>
            </a:r>
          </a:p>
        </p:txBody>
      </p:sp>
    </p:spTree>
    <p:extLst>
      <p:ext uri="{BB962C8B-B14F-4D97-AF65-F5344CB8AC3E}">
        <p14:creationId xmlns:p14="http://schemas.microsoft.com/office/powerpoint/2010/main" val="580105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7C08C-2E16-EC0F-DD2A-96384348FDE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A4F63DF-C6E3-1965-0644-85949188B14A}"/>
              </a:ext>
            </a:extLst>
          </p:cNvPr>
          <p:cNvSpPr>
            <a:spLocks noGrp="1"/>
          </p:cNvSpPr>
          <p:nvPr>
            <p:ph type="body" idx="1"/>
          </p:nvPr>
        </p:nvSpPr>
        <p:spPr>
          <a:xfrm>
            <a:off x="312344" y="384727"/>
            <a:ext cx="5315737" cy="5376321"/>
          </a:xfrm>
        </p:spPr>
        <p:txBody>
          <a:bodyPr/>
          <a:lstStyle/>
          <a:p>
            <a:pPr marL="0" indent="0" fontAlgn="auto">
              <a:lnSpc>
                <a:spcPct val="150000"/>
              </a:lnSpc>
              <a:spcAft>
                <a:spcPts val="0"/>
              </a:spcAft>
              <a:buNone/>
            </a:pPr>
            <a:r>
              <a:rPr lang="fi-FI" sz="1400" i="1" dirty="0" err="1"/>
              <a:t>Minutes</a:t>
            </a:r>
            <a:r>
              <a:rPr lang="fi-FI" sz="1400" i="1" dirty="0"/>
              <a:t>		Time		</a:t>
            </a:r>
            <a:r>
              <a:rPr lang="fi-FI" sz="1400" i="1" dirty="0" err="1"/>
              <a:t>Section</a:t>
            </a:r>
            <a:endParaRPr lang="fi-FI" sz="1400" i="1" dirty="0"/>
          </a:p>
          <a:p>
            <a:pPr marL="0" indent="0" fontAlgn="auto">
              <a:lnSpc>
                <a:spcPct val="150000"/>
              </a:lnSpc>
              <a:spcBef>
                <a:spcPts val="600"/>
              </a:spcBef>
              <a:spcAft>
                <a:spcPts val="600"/>
              </a:spcAft>
              <a:buNone/>
            </a:pPr>
            <a:r>
              <a:rPr lang="fi-FI" sz="1400" b="1" dirty="0">
                <a:solidFill>
                  <a:srgbClr val="3C5916"/>
                </a:solidFill>
              </a:rPr>
              <a:t>5 		12.00		</a:t>
            </a:r>
            <a:r>
              <a:rPr lang="fi-FI" sz="1400" dirty="0" err="1">
                <a:solidFill>
                  <a:srgbClr val="3C5916"/>
                </a:solidFill>
              </a:rPr>
              <a:t>Start</a:t>
            </a:r>
            <a:r>
              <a:rPr lang="fi-FI" sz="1400" b="1" dirty="0">
                <a:solidFill>
                  <a:srgbClr val="3C5916"/>
                </a:solidFill>
              </a:rPr>
              <a:t> </a:t>
            </a:r>
          </a:p>
          <a:p>
            <a:pPr marL="0" indent="0" fontAlgn="auto">
              <a:lnSpc>
                <a:spcPct val="150000"/>
              </a:lnSpc>
              <a:spcAft>
                <a:spcPts val="0"/>
              </a:spcAft>
              <a:buNone/>
            </a:pPr>
            <a:r>
              <a:rPr lang="fi-FI" sz="1400" b="1" dirty="0"/>
              <a:t>5		12.05</a:t>
            </a:r>
            <a:r>
              <a:rPr lang="fi-FI" sz="1400" dirty="0"/>
              <a:t>		</a:t>
            </a:r>
            <a:r>
              <a:rPr lang="fi-FI" sz="1400" dirty="0" err="1"/>
              <a:t>Ground</a:t>
            </a:r>
            <a:r>
              <a:rPr lang="fi-FI" sz="1400" dirty="0"/>
              <a:t> </a:t>
            </a:r>
            <a:r>
              <a:rPr lang="fi-FI" sz="1400" dirty="0" err="1"/>
              <a:t>rules</a:t>
            </a:r>
            <a:r>
              <a:rPr lang="fi-FI" sz="1400" dirty="0"/>
              <a:t> and 				</a:t>
            </a:r>
            <a:r>
              <a:rPr lang="fi-FI" sz="1400" dirty="0" err="1"/>
              <a:t>confidentiality</a:t>
            </a:r>
            <a:endParaRPr lang="fi-FI" sz="1400" dirty="0"/>
          </a:p>
          <a:p>
            <a:pPr marL="0" indent="0" fontAlgn="auto">
              <a:lnSpc>
                <a:spcPct val="150000"/>
              </a:lnSpc>
              <a:spcAft>
                <a:spcPts val="0"/>
              </a:spcAft>
              <a:buNone/>
            </a:pPr>
            <a:r>
              <a:rPr lang="fi-FI" sz="1400" b="1" dirty="0"/>
              <a:t>3		12.10</a:t>
            </a:r>
            <a:r>
              <a:rPr lang="fi-FI" sz="1400" dirty="0"/>
              <a:t>		</a:t>
            </a:r>
            <a:r>
              <a:rPr lang="fi-FI" sz="1400" dirty="0" err="1"/>
              <a:t>Introductions</a:t>
            </a:r>
            <a:r>
              <a:rPr lang="fi-FI" sz="1400" dirty="0"/>
              <a:t> </a:t>
            </a:r>
          </a:p>
          <a:p>
            <a:pPr marL="0" indent="0" fontAlgn="auto">
              <a:lnSpc>
                <a:spcPct val="150000"/>
              </a:lnSpc>
              <a:spcAft>
                <a:spcPts val="0"/>
              </a:spcAft>
              <a:buNone/>
            </a:pPr>
            <a:r>
              <a:rPr lang="fi-FI" sz="1400" b="1" dirty="0"/>
              <a:t>5 		12.13</a:t>
            </a:r>
            <a:r>
              <a:rPr lang="fi-FI" sz="1400" dirty="0"/>
              <a:t>		</a:t>
            </a:r>
            <a:r>
              <a:rPr lang="fi-FI" sz="1400" dirty="0" err="1"/>
              <a:t>Getting</a:t>
            </a:r>
            <a:r>
              <a:rPr lang="fi-FI" sz="1400" dirty="0"/>
              <a:t> </a:t>
            </a:r>
            <a:r>
              <a:rPr lang="fi-FI" sz="1400" dirty="0" err="1"/>
              <a:t>ready</a:t>
            </a:r>
            <a:r>
              <a:rPr lang="fi-FI" sz="1400" dirty="0"/>
              <a:t> for 				</a:t>
            </a:r>
            <a:r>
              <a:rPr lang="fi-FI" sz="1400" dirty="0" err="1"/>
              <a:t>the</a:t>
            </a:r>
            <a:r>
              <a:rPr lang="fi-FI" sz="1400" dirty="0"/>
              <a:t> </a:t>
            </a:r>
            <a:r>
              <a:rPr lang="fi-FI" sz="1400" dirty="0" err="1"/>
              <a:t>discussion</a:t>
            </a:r>
            <a:r>
              <a:rPr lang="fi-FI" sz="1400" dirty="0"/>
              <a:t> </a:t>
            </a:r>
          </a:p>
          <a:p>
            <a:pPr marL="0" indent="0" fontAlgn="auto">
              <a:lnSpc>
                <a:spcPct val="150000"/>
              </a:lnSpc>
              <a:spcAft>
                <a:spcPts val="0"/>
              </a:spcAft>
              <a:buNone/>
            </a:pPr>
            <a:r>
              <a:rPr lang="fi-FI" sz="1400" b="1" dirty="0"/>
              <a:t>46 		12.18	</a:t>
            </a:r>
            <a:r>
              <a:rPr lang="fi-FI" sz="1400" dirty="0"/>
              <a:t>	</a:t>
            </a:r>
            <a:r>
              <a:rPr lang="fi-FI" sz="1400" dirty="0" err="1"/>
              <a:t>Discussion</a:t>
            </a:r>
            <a:endParaRPr lang="fi-FI" sz="1400" dirty="0"/>
          </a:p>
          <a:p>
            <a:pPr marL="0" indent="0" fontAlgn="auto">
              <a:lnSpc>
                <a:spcPct val="150000"/>
              </a:lnSpc>
              <a:spcAft>
                <a:spcPts val="0"/>
              </a:spcAft>
              <a:buNone/>
            </a:pPr>
            <a:r>
              <a:rPr lang="fi-FI" sz="1400" b="1" dirty="0"/>
              <a:t>40		13.04	</a:t>
            </a:r>
            <a:r>
              <a:rPr lang="fi-FI" sz="1400" dirty="0"/>
              <a:t>	</a:t>
            </a:r>
            <a:r>
              <a:rPr lang="fi-FI" sz="1400" dirty="0" err="1"/>
              <a:t>Deepening</a:t>
            </a:r>
            <a:r>
              <a:rPr lang="fi-FI" sz="1400" dirty="0"/>
              <a:t> </a:t>
            </a:r>
            <a:r>
              <a:rPr lang="fi-FI" sz="1400" dirty="0" err="1"/>
              <a:t>the</a:t>
            </a:r>
            <a:r>
              <a:rPr lang="fi-FI" sz="1400" dirty="0"/>
              <a:t> 				</a:t>
            </a:r>
            <a:r>
              <a:rPr lang="fi-FI" sz="1400" dirty="0" err="1"/>
              <a:t>discussion</a:t>
            </a:r>
            <a:endParaRPr lang="fi-FI" sz="1400" dirty="0"/>
          </a:p>
          <a:p>
            <a:pPr marL="0" indent="0" fontAlgn="auto">
              <a:lnSpc>
                <a:spcPct val="150000"/>
              </a:lnSpc>
              <a:spcAft>
                <a:spcPts val="0"/>
              </a:spcAft>
              <a:buNone/>
            </a:pPr>
            <a:r>
              <a:rPr lang="fi-FI" sz="1400" b="1" dirty="0"/>
              <a:t>4 		13.44</a:t>
            </a:r>
            <a:r>
              <a:rPr lang="fi-FI" sz="1400" dirty="0"/>
              <a:t>		</a:t>
            </a:r>
            <a:r>
              <a:rPr lang="fi-FI" sz="1400" dirty="0" err="1"/>
              <a:t>Summing</a:t>
            </a:r>
            <a:r>
              <a:rPr lang="fi-FI" sz="1400" dirty="0"/>
              <a:t> </a:t>
            </a:r>
            <a:r>
              <a:rPr lang="fi-FI" sz="1400" dirty="0" err="1"/>
              <a:t>up</a:t>
            </a:r>
            <a:r>
              <a:rPr lang="fi-FI" sz="1400" dirty="0"/>
              <a:t> 				</a:t>
            </a:r>
            <a:r>
              <a:rPr lang="fi-FI" sz="1400" dirty="0" err="1"/>
              <a:t>alone</a:t>
            </a:r>
            <a:endParaRPr lang="fi-FI" sz="1200" dirty="0"/>
          </a:p>
          <a:p>
            <a:pPr marL="0" indent="0" fontAlgn="auto">
              <a:lnSpc>
                <a:spcPct val="150000"/>
              </a:lnSpc>
              <a:spcAft>
                <a:spcPts val="0"/>
              </a:spcAft>
              <a:buNone/>
            </a:pPr>
            <a:r>
              <a:rPr lang="fi-FI" sz="1400" b="1" dirty="0"/>
              <a:t>10		13.48	</a:t>
            </a:r>
            <a:r>
              <a:rPr lang="fi-FI" sz="1400" dirty="0"/>
              <a:t>	Short </a:t>
            </a:r>
            <a:r>
              <a:rPr lang="fi-FI" sz="1400" dirty="0" err="1"/>
              <a:t>debriefing</a:t>
            </a:r>
            <a:endParaRPr lang="fi-FI" sz="1600" dirty="0"/>
          </a:p>
          <a:p>
            <a:pPr marL="0" indent="0" fontAlgn="auto">
              <a:lnSpc>
                <a:spcPct val="150000"/>
              </a:lnSpc>
              <a:spcAft>
                <a:spcPts val="0"/>
              </a:spcAft>
              <a:buNone/>
            </a:pPr>
            <a:r>
              <a:rPr lang="fi-FI" sz="1400" b="1" dirty="0"/>
              <a:t>2		13.58	</a:t>
            </a:r>
            <a:r>
              <a:rPr lang="fi-FI" sz="1400" dirty="0"/>
              <a:t>	</a:t>
            </a:r>
            <a:r>
              <a:rPr lang="fi-FI" sz="1600" b="1" dirty="0" err="1"/>
              <a:t>Thank</a:t>
            </a:r>
            <a:r>
              <a:rPr lang="fi-FI" sz="1600" b="1" dirty="0"/>
              <a:t> </a:t>
            </a:r>
            <a:r>
              <a:rPr lang="fi-FI" sz="1600" b="1" dirty="0" err="1"/>
              <a:t>you</a:t>
            </a:r>
            <a:r>
              <a:rPr lang="fi-FI" sz="1600" b="1" dirty="0"/>
              <a:t> </a:t>
            </a:r>
            <a:endParaRPr lang="fi-FI" sz="1400" b="1" dirty="0"/>
          </a:p>
          <a:p>
            <a:pPr marL="0" indent="0" fontAlgn="auto">
              <a:lnSpc>
                <a:spcPct val="150000"/>
              </a:lnSpc>
              <a:spcAft>
                <a:spcPts val="0"/>
              </a:spcAft>
              <a:buNone/>
            </a:pPr>
            <a:r>
              <a:rPr lang="fi-FI" sz="1400" b="1" dirty="0"/>
              <a:t>0		14.00  		</a:t>
            </a:r>
            <a:r>
              <a:rPr lang="fi-FI" sz="1600" b="1" dirty="0" err="1"/>
              <a:t>Closing</a:t>
            </a:r>
            <a:r>
              <a:rPr lang="fi-FI" sz="1400" dirty="0"/>
              <a:t> </a:t>
            </a:r>
          </a:p>
          <a:p>
            <a:pPr marL="0" indent="0" fontAlgn="auto">
              <a:spcBef>
                <a:spcPts val="0"/>
              </a:spcBef>
              <a:spcAft>
                <a:spcPts val="0"/>
              </a:spcAft>
              <a:buNone/>
            </a:pPr>
            <a:endParaRPr lang="fi-FI" sz="1400" dirty="0"/>
          </a:p>
          <a:p>
            <a:pPr marL="0" indent="0" fontAlgn="auto">
              <a:spcBef>
                <a:spcPts val="0"/>
              </a:spcBef>
              <a:spcAft>
                <a:spcPts val="0"/>
              </a:spcAft>
              <a:buNone/>
            </a:pPr>
            <a:r>
              <a:rPr lang="fi-FI" sz="1400" dirty="0" err="1"/>
              <a:t>Regular</a:t>
            </a:r>
            <a:r>
              <a:rPr lang="fi-FI" sz="1400" dirty="0"/>
              <a:t> </a:t>
            </a:r>
            <a:r>
              <a:rPr lang="fi-FI" sz="1400" dirty="0" err="1"/>
              <a:t>text</a:t>
            </a:r>
            <a:r>
              <a:rPr lang="fi-FI" sz="1400" dirty="0"/>
              <a:t> – </a:t>
            </a:r>
            <a:r>
              <a:rPr lang="fi-FI" sz="1400" dirty="0" err="1"/>
              <a:t>example</a:t>
            </a:r>
            <a:r>
              <a:rPr lang="fi-FI" sz="1400" dirty="0"/>
              <a:t> </a:t>
            </a:r>
            <a:r>
              <a:rPr lang="fi-FI" sz="1400" dirty="0" err="1"/>
              <a:t>wording</a:t>
            </a:r>
            <a:endParaRPr lang="fi-FI" sz="1400" dirty="0"/>
          </a:p>
          <a:p>
            <a:pPr marL="0" indent="0" fontAlgn="auto">
              <a:spcBef>
                <a:spcPts val="0"/>
              </a:spcBef>
              <a:spcAft>
                <a:spcPts val="0"/>
              </a:spcAft>
              <a:buNone/>
            </a:pPr>
            <a:r>
              <a:rPr lang="fi-FI" sz="1400" i="1" dirty="0" err="1"/>
              <a:t>Italics</a:t>
            </a:r>
            <a:r>
              <a:rPr lang="fi-FI" sz="1400" i="1" dirty="0"/>
              <a:t> – to help </a:t>
            </a:r>
            <a:r>
              <a:rPr lang="fi-FI" sz="1400" i="1" dirty="0" err="1"/>
              <a:t>the</a:t>
            </a:r>
            <a:r>
              <a:rPr lang="fi-FI" sz="1400" i="1" dirty="0"/>
              <a:t> </a:t>
            </a:r>
            <a:r>
              <a:rPr lang="fi-FI" sz="1400" i="1" dirty="0" err="1"/>
              <a:t>moderator</a:t>
            </a:r>
            <a:r>
              <a:rPr lang="fi-FI" sz="1400" i="1" dirty="0"/>
              <a:t> in </a:t>
            </a:r>
            <a:r>
              <a:rPr lang="fi-FI" sz="1400" i="1" dirty="0" err="1"/>
              <a:t>the</a:t>
            </a:r>
            <a:r>
              <a:rPr lang="fi-FI" sz="1400" i="1" dirty="0"/>
              <a:t> </a:t>
            </a:r>
            <a:r>
              <a:rPr lang="fi-FI" sz="1400" i="1" dirty="0" err="1"/>
              <a:t>discussion</a:t>
            </a:r>
            <a:endParaRPr lang="fi-FI" sz="1400" i="1" dirty="0"/>
          </a:p>
          <a:p>
            <a:pPr marL="0" indent="0" fontAlgn="auto">
              <a:spcBef>
                <a:spcPts val="0"/>
              </a:spcBef>
              <a:spcAft>
                <a:spcPts val="0"/>
              </a:spcAft>
              <a:buNone/>
            </a:pPr>
            <a:r>
              <a:rPr lang="fi-FI" sz="1400" b="1" dirty="0" err="1"/>
              <a:t>Bold</a:t>
            </a:r>
            <a:r>
              <a:rPr lang="fi-FI" sz="1400" b="1" dirty="0"/>
              <a:t> – </a:t>
            </a:r>
            <a:r>
              <a:rPr lang="fi-FI" sz="1400" b="1" dirty="0" err="1"/>
              <a:t>Change</a:t>
            </a:r>
            <a:r>
              <a:rPr lang="fi-FI" sz="1400" b="1" dirty="0"/>
              <a:t> as </a:t>
            </a:r>
            <a:r>
              <a:rPr lang="fi-FI" sz="1400" b="1" dirty="0" err="1"/>
              <a:t>needed</a:t>
            </a:r>
            <a:endParaRPr lang="fi-FI" sz="1400" b="1" dirty="0"/>
          </a:p>
          <a:p>
            <a:pPr marL="0" indent="0" fontAlgn="auto">
              <a:lnSpc>
                <a:spcPct val="150000"/>
              </a:lnSpc>
              <a:spcAft>
                <a:spcPts val="0"/>
              </a:spcAft>
              <a:buNone/>
            </a:pPr>
            <a:endParaRPr lang="fi-FI" sz="1400" dirty="0"/>
          </a:p>
        </p:txBody>
      </p:sp>
      <p:sp>
        <p:nvSpPr>
          <p:cNvPr id="4" name="Text Placeholder 3">
            <a:extLst>
              <a:ext uri="{FF2B5EF4-FFF2-40B4-BE49-F238E27FC236}">
                <a16:creationId xmlns:a16="http://schemas.microsoft.com/office/drawing/2014/main" id="{E9800082-36B9-F07A-2612-F6D07C13F35B}"/>
              </a:ext>
            </a:extLst>
          </p:cNvPr>
          <p:cNvSpPr>
            <a:spLocks noGrp="1"/>
          </p:cNvSpPr>
          <p:nvPr>
            <p:ph type="body" idx="13"/>
          </p:nvPr>
        </p:nvSpPr>
        <p:spPr>
          <a:xfrm>
            <a:off x="6096000" y="1096951"/>
            <a:ext cx="5315737" cy="5376321"/>
          </a:xfrm>
        </p:spPr>
        <p:txBody>
          <a:bodyPr/>
          <a:lstStyle/>
          <a:p>
            <a:pPr lvl="0">
              <a:spcBef>
                <a:spcPts val="0"/>
              </a:spcBef>
              <a:buSzPts val="1600"/>
            </a:pPr>
            <a:r>
              <a:rPr lang="en-US" sz="1600" dirty="0"/>
              <a:t>Now it's time to end our discussion.</a:t>
            </a:r>
          </a:p>
          <a:p>
            <a:pPr lvl="0">
              <a:spcBef>
                <a:spcPts val="0"/>
              </a:spcBef>
              <a:buSzPts val="1600"/>
            </a:pPr>
            <a:endParaRPr lang="en-US" sz="1600" dirty="0"/>
          </a:p>
          <a:p>
            <a:pPr lvl="0">
              <a:spcBef>
                <a:spcPts val="0"/>
              </a:spcBef>
              <a:buSzPts val="1600"/>
            </a:pPr>
            <a:r>
              <a:rPr lang="en-US" sz="1600" dirty="0"/>
              <a:t>An anonymous summary of all the discussions from the Great Forest Dialogue Day, as well as alternative scenarios for the future of forests will be published on the Kone Foundation website during the fall. </a:t>
            </a:r>
          </a:p>
          <a:p>
            <a:pPr lvl="0">
              <a:spcBef>
                <a:spcPts val="0"/>
              </a:spcBef>
              <a:buSzPts val="1600"/>
            </a:pPr>
            <a:endParaRPr lang="en-US" sz="1600" dirty="0"/>
          </a:p>
          <a:p>
            <a:pPr lvl="0">
              <a:spcBef>
                <a:spcPts val="0"/>
              </a:spcBef>
              <a:buSzPts val="1600"/>
            </a:pPr>
            <a:r>
              <a:rPr lang="en-US" sz="1600" dirty="0"/>
              <a:t>Thank you for a fruitful discussion! We hope you will continue the discussion that has now begun even after this event.</a:t>
            </a:r>
          </a:p>
        </p:txBody>
      </p:sp>
      <p:sp>
        <p:nvSpPr>
          <p:cNvPr id="5" name="Title 4">
            <a:extLst>
              <a:ext uri="{FF2B5EF4-FFF2-40B4-BE49-F238E27FC236}">
                <a16:creationId xmlns:a16="http://schemas.microsoft.com/office/drawing/2014/main" id="{696CE33F-D815-033A-D94E-7E40E51A65D1}"/>
              </a:ext>
            </a:extLst>
          </p:cNvPr>
          <p:cNvSpPr txBox="1">
            <a:spLocks/>
          </p:cNvSpPr>
          <p:nvPr/>
        </p:nvSpPr>
        <p:spPr>
          <a:xfrm>
            <a:off x="6095999" y="582776"/>
            <a:ext cx="5783657" cy="5141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000" b="1" i="0" kern="1200" cap="none" baseline="0">
                <a:solidFill>
                  <a:schemeClr val="tx2"/>
                </a:solidFill>
                <a:latin typeface="Arial" panose="020B0604020202020204" pitchFamily="34" charset="0"/>
                <a:ea typeface="+mj-ea"/>
                <a:cs typeface="Arial" panose="020B0604020202020204" pitchFamily="34" charset="0"/>
              </a:defRPr>
            </a:lvl1pPr>
          </a:lstStyle>
          <a:p>
            <a:r>
              <a:rPr lang="en-FI" dirty="0"/>
              <a:t>Thank you and closing</a:t>
            </a:r>
          </a:p>
        </p:txBody>
      </p:sp>
    </p:spTree>
    <p:extLst>
      <p:ext uri="{BB962C8B-B14F-4D97-AF65-F5344CB8AC3E}">
        <p14:creationId xmlns:p14="http://schemas.microsoft.com/office/powerpoint/2010/main" val="593102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CC7D081-BA31-BE12-3326-F6F1FF4918B7}"/>
              </a:ext>
            </a:extLst>
          </p:cNvPr>
          <p:cNvPicPr>
            <a:picLocks noGrp="1" noChangeAspect="1"/>
          </p:cNvPicPr>
          <p:nvPr>
            <p:ph type="pic" idx="14"/>
          </p:nvPr>
        </p:nvPicPr>
        <p:blipFill>
          <a:blip r:embed="rId2">
            <a:extLst>
              <a:ext uri="{28A0092B-C50C-407E-A947-70E740481C1C}">
                <a14:useLocalDpi xmlns:a14="http://schemas.microsoft.com/office/drawing/2010/main" val="0"/>
              </a:ext>
            </a:extLst>
          </a:blip>
          <a:srcRect t="14668" b="14668"/>
          <a:stretch/>
        </p:blipFill>
        <p:spPr/>
      </p:pic>
      <p:sp>
        <p:nvSpPr>
          <p:cNvPr id="4" name="Text Placeholder 3">
            <a:extLst>
              <a:ext uri="{FF2B5EF4-FFF2-40B4-BE49-F238E27FC236}">
                <a16:creationId xmlns:a16="http://schemas.microsoft.com/office/drawing/2014/main" id="{C9247113-56E8-158D-AD8E-0A6775C68F22}"/>
              </a:ext>
            </a:extLst>
          </p:cNvPr>
          <p:cNvSpPr>
            <a:spLocks noGrp="1"/>
          </p:cNvSpPr>
          <p:nvPr>
            <p:ph type="body" idx="1"/>
          </p:nvPr>
        </p:nvSpPr>
        <p:spPr>
          <a:xfrm>
            <a:off x="1088648" y="2326358"/>
            <a:ext cx="4240401" cy="3924670"/>
          </a:xfrm>
        </p:spPr>
        <p:txBody>
          <a:bodyPr/>
          <a:lstStyle/>
          <a:p>
            <a:pPr marL="0" indent="0">
              <a:lnSpc>
                <a:spcPct val="100000"/>
              </a:lnSpc>
              <a:spcBef>
                <a:spcPts val="0"/>
              </a:spcBef>
              <a:buClr>
                <a:schemeClr val="dk1"/>
              </a:buClr>
              <a:buSzPts val="1100"/>
              <a:buFont typeface="Arial"/>
              <a:buNone/>
            </a:pPr>
            <a:r>
              <a:rPr lang="fi-FI" sz="1600" dirty="0" err="1"/>
              <a:t>Thank</a:t>
            </a:r>
            <a:r>
              <a:rPr lang="fi-FI" sz="1600" dirty="0"/>
              <a:t> </a:t>
            </a:r>
            <a:r>
              <a:rPr lang="fi-FI" sz="1600" dirty="0" err="1"/>
              <a:t>you</a:t>
            </a:r>
            <a:r>
              <a:rPr lang="fi-FI" sz="1600" dirty="0"/>
              <a:t> for </a:t>
            </a:r>
            <a:r>
              <a:rPr lang="fi-FI" sz="1600" dirty="0" err="1"/>
              <a:t>organising</a:t>
            </a:r>
            <a:r>
              <a:rPr lang="fi-FI" sz="1600" dirty="0"/>
              <a:t> a </a:t>
            </a:r>
            <a:r>
              <a:rPr lang="fi-FI" sz="1600" dirty="0" err="1"/>
              <a:t>dialogue</a:t>
            </a:r>
            <a:r>
              <a:rPr lang="fi-FI" sz="1600" dirty="0"/>
              <a:t> in </a:t>
            </a:r>
            <a:r>
              <a:rPr lang="fi-FI" sz="1600" dirty="0" err="1"/>
              <a:t>the</a:t>
            </a:r>
            <a:r>
              <a:rPr lang="fi-FI" sz="1600" dirty="0"/>
              <a:t> Great </a:t>
            </a:r>
            <a:r>
              <a:rPr lang="fi-FI" sz="1600" dirty="0" err="1"/>
              <a:t>Forest</a:t>
            </a:r>
            <a:r>
              <a:rPr lang="fi-FI" sz="1600" dirty="0"/>
              <a:t> </a:t>
            </a:r>
            <a:r>
              <a:rPr lang="fi-FI" sz="1600" dirty="0" err="1"/>
              <a:t>Dialogue</a:t>
            </a:r>
            <a:r>
              <a:rPr lang="fi-FI" sz="1600" dirty="0"/>
              <a:t> Day! </a:t>
            </a:r>
            <a:r>
              <a:rPr lang="fi-FI" sz="1600" dirty="0" err="1"/>
              <a:t>We</a:t>
            </a:r>
            <a:r>
              <a:rPr lang="fi-FI" sz="1600" dirty="0"/>
              <a:t> </a:t>
            </a:r>
            <a:r>
              <a:rPr lang="fi-FI" sz="1600" dirty="0" err="1"/>
              <a:t>hope</a:t>
            </a:r>
            <a:r>
              <a:rPr lang="fi-FI" sz="1600" dirty="0"/>
              <a:t> </a:t>
            </a:r>
            <a:r>
              <a:rPr lang="fi-FI" sz="1600" dirty="0" err="1"/>
              <a:t>the</a:t>
            </a:r>
            <a:r>
              <a:rPr lang="fi-FI" sz="1600" dirty="0"/>
              <a:t> </a:t>
            </a:r>
            <a:r>
              <a:rPr lang="fi-FI" sz="1600" dirty="0" err="1"/>
              <a:t>experience</a:t>
            </a:r>
            <a:r>
              <a:rPr lang="fi-FI" sz="1600" dirty="0"/>
              <a:t> </a:t>
            </a:r>
            <a:r>
              <a:rPr lang="fi-FI" sz="1600" dirty="0" err="1"/>
              <a:t>was</a:t>
            </a:r>
            <a:r>
              <a:rPr lang="fi-FI" sz="1600" dirty="0"/>
              <a:t> </a:t>
            </a:r>
            <a:r>
              <a:rPr lang="fi-FI" sz="1600" dirty="0" err="1"/>
              <a:t>rewarding</a:t>
            </a:r>
            <a:r>
              <a:rPr lang="fi-FI" sz="1600" dirty="0"/>
              <a:t> for </a:t>
            </a:r>
            <a:r>
              <a:rPr lang="fi-FI" sz="1600" dirty="0" err="1"/>
              <a:t>you</a:t>
            </a:r>
            <a:r>
              <a:rPr lang="fi-FI" sz="1600" dirty="0"/>
              <a:t>. </a:t>
            </a:r>
          </a:p>
          <a:p>
            <a:pPr marL="0" indent="0">
              <a:lnSpc>
                <a:spcPct val="100000"/>
              </a:lnSpc>
              <a:spcBef>
                <a:spcPts val="0"/>
              </a:spcBef>
              <a:buClr>
                <a:schemeClr val="dk1"/>
              </a:buClr>
              <a:buSzPts val="1100"/>
              <a:buFont typeface="Arial"/>
              <a:buNone/>
            </a:pPr>
            <a:endParaRPr lang="fi-FI" sz="1600" dirty="0"/>
          </a:p>
          <a:p>
            <a:pPr marL="0" indent="0">
              <a:lnSpc>
                <a:spcPct val="100000"/>
              </a:lnSpc>
              <a:spcBef>
                <a:spcPts val="0"/>
              </a:spcBef>
              <a:buClr>
                <a:schemeClr val="dk1"/>
              </a:buClr>
              <a:buSzPts val="1100"/>
              <a:buFont typeface="Arial"/>
              <a:buNone/>
            </a:pPr>
            <a:r>
              <a:rPr lang="fi-FI" sz="1600" dirty="0" err="1"/>
              <a:t>Please</a:t>
            </a:r>
            <a:r>
              <a:rPr lang="fi-FI" sz="1600" dirty="0"/>
              <a:t> </a:t>
            </a:r>
            <a:r>
              <a:rPr lang="fi-FI" sz="1600" dirty="0" err="1"/>
              <a:t>submit</a:t>
            </a:r>
            <a:r>
              <a:rPr lang="fi-FI" sz="1600" dirty="0"/>
              <a:t> </a:t>
            </a:r>
            <a:r>
              <a:rPr lang="fi-FI" sz="1600" dirty="0" err="1"/>
              <a:t>your</a:t>
            </a:r>
            <a:r>
              <a:rPr lang="fi-FI" sz="1600" dirty="0"/>
              <a:t> </a:t>
            </a:r>
            <a:r>
              <a:rPr lang="fi-FI" sz="1600" dirty="0" err="1"/>
              <a:t>notes</a:t>
            </a:r>
            <a:r>
              <a:rPr lang="fi-FI" sz="1600" dirty="0"/>
              <a:t> </a:t>
            </a:r>
            <a:r>
              <a:rPr lang="fi-FI" sz="1600" dirty="0" err="1"/>
              <a:t>from</a:t>
            </a:r>
            <a:r>
              <a:rPr lang="fi-FI" sz="1600" dirty="0"/>
              <a:t> </a:t>
            </a:r>
            <a:r>
              <a:rPr lang="fi-FI" sz="1600" dirty="0" err="1"/>
              <a:t>the</a:t>
            </a:r>
            <a:r>
              <a:rPr lang="fi-FI" sz="1600" dirty="0"/>
              <a:t> </a:t>
            </a:r>
            <a:r>
              <a:rPr lang="fi-FI" sz="1600" dirty="0" err="1"/>
              <a:t>discussion</a:t>
            </a:r>
            <a:r>
              <a:rPr lang="fi-FI" sz="1600" dirty="0"/>
              <a:t> as </a:t>
            </a:r>
            <a:r>
              <a:rPr lang="fi-FI" sz="1600" dirty="0" err="1"/>
              <a:t>soon</a:t>
            </a:r>
            <a:r>
              <a:rPr lang="fi-FI" sz="1600" dirty="0"/>
              <a:t> as </a:t>
            </a:r>
            <a:r>
              <a:rPr lang="fi-FI" sz="1600" dirty="0" err="1"/>
              <a:t>possible</a:t>
            </a:r>
            <a:r>
              <a:rPr lang="fi-FI" sz="1600" dirty="0"/>
              <a:t> </a:t>
            </a:r>
            <a:r>
              <a:rPr lang="fi-FI" sz="1600" dirty="0" err="1"/>
              <a:t>using</a:t>
            </a:r>
            <a:r>
              <a:rPr lang="fi-FI" sz="1600" dirty="0"/>
              <a:t> </a:t>
            </a:r>
            <a:r>
              <a:rPr lang="fi-FI" sz="1600" dirty="0" err="1"/>
              <a:t>the</a:t>
            </a:r>
            <a:r>
              <a:rPr lang="fi-FI" sz="1600" dirty="0"/>
              <a:t> </a:t>
            </a:r>
            <a:r>
              <a:rPr lang="fi-FI" sz="1600" dirty="0" err="1"/>
              <a:t>form</a:t>
            </a:r>
            <a:r>
              <a:rPr lang="fi-FI" sz="1600" dirty="0"/>
              <a:t> on </a:t>
            </a:r>
            <a:r>
              <a:rPr lang="fi-FI" sz="1600" dirty="0" err="1"/>
              <a:t>the</a:t>
            </a:r>
            <a:r>
              <a:rPr lang="fi-FI" sz="1600" dirty="0"/>
              <a:t> </a:t>
            </a:r>
            <a:r>
              <a:rPr lang="fi-FI" sz="1600" dirty="0" err="1"/>
              <a:t>event</a:t>
            </a:r>
            <a:r>
              <a:rPr lang="fi-FI" sz="1600" dirty="0"/>
              <a:t> </a:t>
            </a:r>
            <a:r>
              <a:rPr lang="fi-FI" sz="1600" dirty="0" err="1"/>
              <a:t>page</a:t>
            </a:r>
            <a:r>
              <a:rPr lang="fi-FI" sz="1600" dirty="0"/>
              <a:t>. </a:t>
            </a:r>
          </a:p>
          <a:p>
            <a:pPr marL="0" indent="0">
              <a:lnSpc>
                <a:spcPct val="100000"/>
              </a:lnSpc>
              <a:spcBef>
                <a:spcPts val="0"/>
              </a:spcBef>
              <a:buClr>
                <a:schemeClr val="dk1"/>
              </a:buClr>
              <a:buSzPts val="1100"/>
              <a:buFont typeface="Arial"/>
              <a:buNone/>
            </a:pPr>
            <a:endParaRPr lang="fi-FI" sz="1600" dirty="0"/>
          </a:p>
          <a:p>
            <a:pPr marL="0" indent="0">
              <a:lnSpc>
                <a:spcPct val="100000"/>
              </a:lnSpc>
              <a:spcBef>
                <a:spcPts val="0"/>
              </a:spcBef>
              <a:buClr>
                <a:schemeClr val="dk1"/>
              </a:buClr>
              <a:buSzPts val="1100"/>
              <a:buFont typeface="Arial"/>
              <a:buNone/>
            </a:pPr>
            <a:r>
              <a:rPr lang="fi-FI" sz="1600" dirty="0"/>
              <a:t> </a:t>
            </a:r>
            <a:r>
              <a:rPr lang="fi-FI" sz="1600" b="1" u="sng" dirty="0">
                <a:hlinkClick r:id="rId3"/>
              </a:rPr>
              <a:t>You can find the form here.</a:t>
            </a:r>
            <a:endParaRPr lang="fi-FI" sz="1600" b="1" u="sng" dirty="0"/>
          </a:p>
          <a:p>
            <a:pPr marL="0" indent="0">
              <a:lnSpc>
                <a:spcPct val="100000"/>
              </a:lnSpc>
              <a:spcBef>
                <a:spcPts val="0"/>
              </a:spcBef>
              <a:buClr>
                <a:schemeClr val="dk1"/>
              </a:buClr>
              <a:buSzPts val="1100"/>
              <a:buFont typeface="Arial"/>
              <a:buNone/>
            </a:pPr>
            <a:endParaRPr lang="fi-FI" sz="1600" b="1" u="sng" dirty="0"/>
          </a:p>
          <a:p>
            <a:pPr marL="0" indent="0">
              <a:lnSpc>
                <a:spcPct val="100000"/>
              </a:lnSpc>
              <a:spcBef>
                <a:spcPts val="0"/>
              </a:spcBef>
              <a:buClr>
                <a:schemeClr val="dk1"/>
              </a:buClr>
              <a:buSzPts val="1100"/>
              <a:buFont typeface="Arial"/>
              <a:buNone/>
            </a:pPr>
            <a:r>
              <a:rPr lang="fi-FI" sz="1600" dirty="0" err="1"/>
              <a:t>We</a:t>
            </a:r>
            <a:r>
              <a:rPr lang="fi-FI" sz="1600" dirty="0"/>
              <a:t> </a:t>
            </a:r>
            <a:r>
              <a:rPr lang="fi-FI" sz="1600" dirty="0" err="1"/>
              <a:t>will</a:t>
            </a:r>
            <a:r>
              <a:rPr lang="fi-FI" sz="1600" dirty="0"/>
              <a:t> </a:t>
            </a:r>
            <a:r>
              <a:rPr lang="fi-FI" sz="1600" dirty="0" err="1"/>
              <a:t>read</a:t>
            </a:r>
            <a:r>
              <a:rPr lang="fi-FI" sz="1600" dirty="0"/>
              <a:t> and </a:t>
            </a:r>
            <a:r>
              <a:rPr lang="fi-FI" sz="1600" dirty="0" err="1"/>
              <a:t>analyse</a:t>
            </a:r>
            <a:r>
              <a:rPr lang="fi-FI" sz="1600" dirty="0"/>
              <a:t> </a:t>
            </a:r>
            <a:r>
              <a:rPr lang="fi-FI" sz="1600" dirty="0" err="1"/>
              <a:t>all</a:t>
            </a:r>
            <a:r>
              <a:rPr lang="fi-FI" sz="1600" dirty="0"/>
              <a:t> </a:t>
            </a:r>
            <a:r>
              <a:rPr lang="fi-FI" sz="1600" dirty="0" err="1"/>
              <a:t>the</a:t>
            </a:r>
            <a:r>
              <a:rPr lang="fi-FI" sz="1600" dirty="0"/>
              <a:t> </a:t>
            </a:r>
            <a:r>
              <a:rPr lang="fi-FI" sz="1600" dirty="0" err="1"/>
              <a:t>entries</a:t>
            </a:r>
            <a:r>
              <a:rPr lang="fi-FI" sz="1600" dirty="0"/>
              <a:t> as </a:t>
            </a:r>
            <a:r>
              <a:rPr lang="fi-FI" sz="1600" dirty="0" err="1"/>
              <a:t>one</a:t>
            </a:r>
            <a:r>
              <a:rPr lang="fi-FI" sz="1600" dirty="0"/>
              <a:t> </a:t>
            </a:r>
            <a:r>
              <a:rPr lang="fi-FI" sz="1600" dirty="0" err="1"/>
              <a:t>big</a:t>
            </a:r>
            <a:r>
              <a:rPr lang="fi-FI" sz="1600" dirty="0"/>
              <a:t> </a:t>
            </a:r>
            <a:r>
              <a:rPr lang="fi-FI" sz="1600" dirty="0" err="1"/>
              <a:t>dialogue</a:t>
            </a:r>
            <a:r>
              <a:rPr lang="fi-FI" sz="1600" dirty="0"/>
              <a:t> and </a:t>
            </a:r>
            <a:r>
              <a:rPr lang="fi-FI" sz="1600" dirty="0" err="1"/>
              <a:t>use</a:t>
            </a:r>
            <a:r>
              <a:rPr lang="fi-FI" sz="1600" dirty="0"/>
              <a:t> </a:t>
            </a:r>
            <a:r>
              <a:rPr lang="fi-FI" sz="1600" dirty="0" err="1"/>
              <a:t>them</a:t>
            </a:r>
            <a:r>
              <a:rPr lang="fi-FI" sz="1600" dirty="0"/>
              <a:t> to </a:t>
            </a:r>
            <a:r>
              <a:rPr lang="fi-FI" sz="1600" dirty="0" err="1"/>
              <a:t>draw</a:t>
            </a:r>
            <a:r>
              <a:rPr lang="fi-FI" sz="1600" dirty="0"/>
              <a:t> </a:t>
            </a:r>
            <a:r>
              <a:rPr lang="fi-FI" sz="1600" dirty="0" err="1"/>
              <a:t>up</a:t>
            </a:r>
            <a:r>
              <a:rPr lang="fi-FI" sz="1600" dirty="0"/>
              <a:t> a </a:t>
            </a:r>
            <a:r>
              <a:rPr lang="fi-FI" sz="1600" dirty="0" err="1"/>
              <a:t>summary</a:t>
            </a:r>
            <a:r>
              <a:rPr lang="fi-FI" sz="1600" dirty="0"/>
              <a:t> and </a:t>
            </a:r>
            <a:r>
              <a:rPr lang="fi-FI" sz="1600" dirty="0" err="1"/>
              <a:t>alternative</a:t>
            </a:r>
            <a:r>
              <a:rPr lang="fi-FI" sz="1600" dirty="0"/>
              <a:t> </a:t>
            </a:r>
            <a:r>
              <a:rPr lang="fi-FI" sz="1600" dirty="0" err="1"/>
              <a:t>scenarios</a:t>
            </a:r>
            <a:r>
              <a:rPr lang="fi-FI" sz="1600" dirty="0"/>
              <a:t> for </a:t>
            </a:r>
            <a:r>
              <a:rPr lang="fi-FI" sz="1600" dirty="0" err="1"/>
              <a:t>the</a:t>
            </a:r>
            <a:r>
              <a:rPr lang="fi-FI" sz="1600" dirty="0"/>
              <a:t> </a:t>
            </a:r>
            <a:r>
              <a:rPr lang="fi-FI" sz="1600" dirty="0" err="1"/>
              <a:t>future</a:t>
            </a:r>
            <a:r>
              <a:rPr lang="fi-FI" sz="1600" dirty="0"/>
              <a:t> of </a:t>
            </a:r>
            <a:r>
              <a:rPr lang="fi-FI" sz="1600" dirty="0" err="1"/>
              <a:t>forests</a:t>
            </a:r>
            <a:r>
              <a:rPr lang="fi-FI" sz="1600" dirty="0"/>
              <a:t>.</a:t>
            </a:r>
            <a:endParaRPr lang="fi-FI" sz="2800" dirty="0"/>
          </a:p>
        </p:txBody>
      </p:sp>
      <p:sp>
        <p:nvSpPr>
          <p:cNvPr id="5" name="Title 4">
            <a:extLst>
              <a:ext uri="{FF2B5EF4-FFF2-40B4-BE49-F238E27FC236}">
                <a16:creationId xmlns:a16="http://schemas.microsoft.com/office/drawing/2014/main" id="{7E5F6814-D6BE-C0B1-4C73-04F00E105250}"/>
              </a:ext>
            </a:extLst>
          </p:cNvPr>
          <p:cNvSpPr>
            <a:spLocks noGrp="1"/>
          </p:cNvSpPr>
          <p:nvPr>
            <p:ph type="title"/>
          </p:nvPr>
        </p:nvSpPr>
        <p:spPr>
          <a:xfrm>
            <a:off x="1088648" y="1023462"/>
            <a:ext cx="4240401" cy="977903"/>
          </a:xfrm>
        </p:spPr>
        <p:txBody>
          <a:bodyPr/>
          <a:lstStyle/>
          <a:p>
            <a:pPr algn="ctr"/>
            <a:r>
              <a:rPr lang="en-FI" sz="2400" dirty="0"/>
              <a:t>Thank you for organising a discussion for the Great Forest Dialogue Day! </a:t>
            </a:r>
          </a:p>
        </p:txBody>
      </p:sp>
    </p:spTree>
    <p:extLst>
      <p:ext uri="{BB962C8B-B14F-4D97-AF65-F5344CB8AC3E}">
        <p14:creationId xmlns:p14="http://schemas.microsoft.com/office/powerpoint/2010/main" val="4242616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669144-8EB8-65D4-7B3B-C0747E389B0C}"/>
              </a:ext>
            </a:extLst>
          </p:cNvPr>
          <p:cNvSpPr>
            <a:spLocks noGrp="1"/>
          </p:cNvSpPr>
          <p:nvPr>
            <p:ph type="ctrTitle"/>
          </p:nvPr>
        </p:nvSpPr>
        <p:spPr/>
        <p:txBody>
          <a:bodyPr/>
          <a:lstStyle/>
          <a:p>
            <a:r>
              <a:rPr lang="en-FI" dirty="0"/>
              <a:t>Draft script</a:t>
            </a:r>
          </a:p>
        </p:txBody>
      </p:sp>
      <p:sp>
        <p:nvSpPr>
          <p:cNvPr id="4" name="Subtitle 3">
            <a:extLst>
              <a:ext uri="{FF2B5EF4-FFF2-40B4-BE49-F238E27FC236}">
                <a16:creationId xmlns:a16="http://schemas.microsoft.com/office/drawing/2014/main" id="{B710976D-E28D-3443-8068-68D295507209}"/>
              </a:ext>
            </a:extLst>
          </p:cNvPr>
          <p:cNvSpPr>
            <a:spLocks noGrp="1"/>
          </p:cNvSpPr>
          <p:nvPr>
            <p:ph type="subTitle" idx="1"/>
          </p:nvPr>
        </p:nvSpPr>
        <p:spPr/>
        <p:txBody>
          <a:bodyPr/>
          <a:lstStyle/>
          <a:p>
            <a:pPr algn="l"/>
            <a:r>
              <a:rPr lang="en-GB" dirty="0"/>
              <a:t>Based on this draft script, plan your own discussion and your own preferred way of phrasing the facilitation.</a:t>
            </a:r>
          </a:p>
          <a:p>
            <a:endParaRPr lang="en-GB" dirty="0"/>
          </a:p>
          <a:p>
            <a:r>
              <a:rPr lang="en-GB" dirty="0"/>
              <a:t>Duration: 120 or 180 </a:t>
            </a:r>
            <a:r>
              <a:rPr lang="fi-FI" dirty="0"/>
              <a:t>min</a:t>
            </a:r>
            <a:endParaRPr lang="en-FI" dirty="0"/>
          </a:p>
        </p:txBody>
      </p:sp>
    </p:spTree>
    <p:extLst>
      <p:ext uri="{BB962C8B-B14F-4D97-AF65-F5344CB8AC3E}">
        <p14:creationId xmlns:p14="http://schemas.microsoft.com/office/powerpoint/2010/main" val="759830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7382B0E-5490-F041-0643-FC68D516CE09}"/>
              </a:ext>
            </a:extLst>
          </p:cNvPr>
          <p:cNvSpPr>
            <a:spLocks noGrp="1"/>
          </p:cNvSpPr>
          <p:nvPr>
            <p:ph type="body" idx="1"/>
          </p:nvPr>
        </p:nvSpPr>
        <p:spPr/>
        <p:txBody>
          <a:bodyPr/>
          <a:lstStyle/>
          <a:p>
            <a:pPr marL="457200" lvl="0" indent="-330200" algn="l">
              <a:lnSpc>
                <a:spcPct val="100000"/>
              </a:lnSpc>
              <a:buSzPts val="1600"/>
              <a:buChar char="●"/>
            </a:pPr>
            <a:r>
              <a:rPr lang="en-US" sz="1600" dirty="0"/>
              <a:t>Plan the dialogue in advance using the script. </a:t>
            </a:r>
          </a:p>
          <a:p>
            <a:pPr marL="457200" lvl="0" indent="-330200" algn="l">
              <a:lnSpc>
                <a:spcPct val="100000"/>
              </a:lnSpc>
              <a:spcBef>
                <a:spcPts val="1000"/>
              </a:spcBef>
              <a:buSzPts val="1600"/>
              <a:buChar char="●"/>
            </a:pPr>
            <a:r>
              <a:rPr lang="en-US" sz="1600" dirty="0"/>
              <a:t>You can also use the Timeout dialogue cards to support your planning and the dialogue:</a:t>
            </a:r>
            <a:br>
              <a:rPr lang="en-US" sz="1600" dirty="0"/>
            </a:br>
            <a:r>
              <a:rPr lang="en-US" sz="1600" dirty="0"/>
              <a:t> </a:t>
            </a:r>
            <a:r>
              <a:rPr lang="en-US" sz="1600" u="sng" dirty="0">
                <a:solidFill>
                  <a:schemeClr val="hlink"/>
                </a:solidFill>
                <a:hlinkClick r:id="rId2"/>
              </a:rPr>
              <a:t>https://www.timeoutdialogue.fi/tool/cards-for-facilitating-a-discussion/</a:t>
            </a:r>
            <a:r>
              <a:rPr lang="en-US" sz="1600" dirty="0"/>
              <a:t> </a:t>
            </a:r>
          </a:p>
          <a:p>
            <a:pPr marL="457200" lvl="0" indent="-330200" algn="l">
              <a:lnSpc>
                <a:spcPct val="100000"/>
              </a:lnSpc>
              <a:spcBef>
                <a:spcPts val="1000"/>
              </a:spcBef>
              <a:buSzPts val="1600"/>
              <a:buChar char="●"/>
            </a:pPr>
            <a:r>
              <a:rPr lang="en-US" sz="1600" dirty="0"/>
              <a:t>The script supports facilitating the dialogue, do not distribute it to the participants. But do print a copy of the script for yourself after you have modified it to suit yourself and your dialogue. </a:t>
            </a:r>
          </a:p>
          <a:p>
            <a:pPr marL="457200" lvl="0" indent="-330200" algn="l">
              <a:lnSpc>
                <a:spcPct val="100000"/>
              </a:lnSpc>
              <a:spcBef>
                <a:spcPts val="1000"/>
              </a:spcBef>
              <a:buSzPts val="1600"/>
              <a:buChar char="●"/>
            </a:pPr>
            <a:r>
              <a:rPr lang="en-US" sz="1600" dirty="0"/>
              <a:t>The wordings of the script are examples. Edit them to better suit the topic of the dialogue, your target group and for yourself.</a:t>
            </a:r>
          </a:p>
          <a:p>
            <a:pPr marL="457200" lvl="0" indent="-330200" algn="l">
              <a:lnSpc>
                <a:spcPct val="100000"/>
              </a:lnSpc>
              <a:spcBef>
                <a:spcPts val="1000"/>
              </a:spcBef>
              <a:buSzPts val="1600"/>
              <a:buChar char="●"/>
            </a:pPr>
            <a:r>
              <a:rPr lang="en-US" sz="1600" dirty="0"/>
              <a:t>The times are indicative. They are intended to give an idea of how much time to spend on each stage. With the exception of the start and the end, you do not have to follow exact timings.  </a:t>
            </a:r>
          </a:p>
          <a:p>
            <a:pPr marL="457200" lvl="0" indent="-330200" algn="l">
              <a:lnSpc>
                <a:spcPct val="100000"/>
              </a:lnSpc>
              <a:spcBef>
                <a:spcPts val="1000"/>
              </a:spcBef>
              <a:buSzPts val="1600"/>
              <a:buChar char="●"/>
            </a:pPr>
            <a:r>
              <a:rPr lang="en-US" sz="1600" dirty="0"/>
              <a:t>You can use your own facilitator competence and, if necessary, use tried and tested methods to support discussions and participants.</a:t>
            </a:r>
          </a:p>
          <a:p>
            <a:pPr marL="457200" lvl="0" indent="-330200" algn="l">
              <a:lnSpc>
                <a:spcPct val="100000"/>
              </a:lnSpc>
              <a:spcBef>
                <a:spcPts val="1000"/>
              </a:spcBef>
              <a:spcAft>
                <a:spcPts val="1000"/>
              </a:spcAft>
              <a:buSzPts val="1600"/>
              <a:buChar char="●"/>
            </a:pPr>
            <a:r>
              <a:rPr lang="en-US" sz="1600" dirty="0"/>
              <a:t>Decide before the dialogue who will be the notetaker.  It is important to take notes of the whole dialogue. The notetaker does not need to edit the notes afterwards. The idea is to record as precisely as possible what was said during the discussion. The script can help the notetaker to prepare for the dialogue.</a:t>
            </a:r>
            <a:endParaRPr lang="en-FI" sz="1600" dirty="0"/>
          </a:p>
        </p:txBody>
      </p:sp>
      <p:sp>
        <p:nvSpPr>
          <p:cNvPr id="4" name="Title 3">
            <a:extLst>
              <a:ext uri="{FF2B5EF4-FFF2-40B4-BE49-F238E27FC236}">
                <a16:creationId xmlns:a16="http://schemas.microsoft.com/office/drawing/2014/main" id="{B7000538-475E-D582-363D-B48FD9306EA6}"/>
              </a:ext>
            </a:extLst>
          </p:cNvPr>
          <p:cNvSpPr>
            <a:spLocks noGrp="1"/>
          </p:cNvSpPr>
          <p:nvPr>
            <p:ph type="title"/>
          </p:nvPr>
        </p:nvSpPr>
        <p:spPr/>
        <p:txBody>
          <a:bodyPr/>
          <a:lstStyle/>
          <a:p>
            <a:r>
              <a:rPr lang="fi-FI" sz="2000" b="1" dirty="0" err="1"/>
              <a:t>Instructions</a:t>
            </a:r>
            <a:r>
              <a:rPr lang="fi-FI" sz="2000" b="1" dirty="0"/>
              <a:t> for </a:t>
            </a:r>
            <a:r>
              <a:rPr lang="fi-FI" sz="2000" b="1" dirty="0" err="1"/>
              <a:t>using</a:t>
            </a:r>
            <a:r>
              <a:rPr lang="fi-FI" sz="2000" b="1" dirty="0"/>
              <a:t> </a:t>
            </a:r>
            <a:r>
              <a:rPr lang="fi-FI" sz="2000" b="1" dirty="0" err="1"/>
              <a:t>the</a:t>
            </a:r>
            <a:r>
              <a:rPr lang="fi-FI" sz="2000" b="1" dirty="0"/>
              <a:t> </a:t>
            </a:r>
            <a:r>
              <a:rPr lang="fi-FI" sz="2000" b="1" dirty="0" err="1"/>
              <a:t>script</a:t>
            </a:r>
            <a:br>
              <a:rPr lang="fi-FI" sz="2000" b="1" dirty="0"/>
            </a:br>
            <a:endParaRPr lang="en-FI" dirty="0"/>
          </a:p>
        </p:txBody>
      </p:sp>
    </p:spTree>
    <p:extLst>
      <p:ext uri="{BB962C8B-B14F-4D97-AF65-F5344CB8AC3E}">
        <p14:creationId xmlns:p14="http://schemas.microsoft.com/office/powerpoint/2010/main" val="3034872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B3125F-F495-2488-3A20-98766DB5BCB5}"/>
              </a:ext>
            </a:extLst>
          </p:cNvPr>
          <p:cNvSpPr>
            <a:spLocks noGrp="1"/>
          </p:cNvSpPr>
          <p:nvPr>
            <p:ph type="body" idx="1"/>
          </p:nvPr>
        </p:nvSpPr>
        <p:spPr>
          <a:xfrm>
            <a:off x="312344" y="958897"/>
            <a:ext cx="5315737" cy="5376321"/>
          </a:xfrm>
        </p:spPr>
        <p:txBody>
          <a:bodyPr/>
          <a:lstStyle/>
          <a:p>
            <a:pPr marL="0" indent="0" fontAlgn="auto">
              <a:spcBef>
                <a:spcPts val="0"/>
              </a:spcBef>
              <a:spcAft>
                <a:spcPts val="0"/>
              </a:spcAft>
              <a:buNone/>
            </a:pPr>
            <a:r>
              <a:rPr lang="fi-FI" sz="1400" i="1" dirty="0"/>
              <a:t>(</a:t>
            </a:r>
            <a:r>
              <a:rPr lang="fi-FI" sz="1400" i="1" dirty="0" err="1"/>
              <a:t>Ask</a:t>
            </a:r>
            <a:r>
              <a:rPr lang="fi-FI" sz="1400" i="1" dirty="0"/>
              <a:t> </a:t>
            </a:r>
            <a:r>
              <a:rPr lang="fi-FI" sz="1400" i="1" dirty="0" err="1"/>
              <a:t>the</a:t>
            </a:r>
            <a:r>
              <a:rPr lang="fi-FI" sz="1400" i="1" dirty="0"/>
              <a:t> </a:t>
            </a:r>
            <a:r>
              <a:rPr lang="fi-FI" sz="1400" i="1" dirty="0" err="1"/>
              <a:t>discussants</a:t>
            </a:r>
            <a:r>
              <a:rPr lang="fi-FI" sz="1400" i="1" dirty="0"/>
              <a:t> to </a:t>
            </a:r>
            <a:r>
              <a:rPr lang="fi-FI" sz="1400" i="1" dirty="0" err="1"/>
              <a:t>arrive</a:t>
            </a:r>
            <a:r>
              <a:rPr lang="fi-FI" sz="1400" i="1" dirty="0"/>
              <a:t> </a:t>
            </a:r>
            <a:r>
              <a:rPr lang="fi-FI" sz="1400" i="1" dirty="0" err="1"/>
              <a:t>well</a:t>
            </a:r>
            <a:r>
              <a:rPr lang="fi-FI" sz="1400" i="1" dirty="0"/>
              <a:t> </a:t>
            </a:r>
            <a:r>
              <a:rPr lang="fi-FI" sz="1400" i="1" dirty="0" err="1"/>
              <a:t>before</a:t>
            </a:r>
            <a:r>
              <a:rPr lang="fi-FI" sz="1400" i="1" dirty="0"/>
              <a:t> </a:t>
            </a:r>
            <a:r>
              <a:rPr lang="fi-FI" sz="1400" i="1" dirty="0" err="1"/>
              <a:t>the</a:t>
            </a:r>
            <a:r>
              <a:rPr lang="fi-FI" sz="1400" i="1" dirty="0"/>
              <a:t> </a:t>
            </a:r>
            <a:r>
              <a:rPr lang="fi-FI" sz="1400" i="1" dirty="0" err="1"/>
              <a:t>start</a:t>
            </a:r>
            <a:r>
              <a:rPr lang="fi-FI" sz="1400" i="1" dirty="0"/>
              <a:t>.)</a:t>
            </a:r>
          </a:p>
          <a:p>
            <a:pPr marL="0" indent="0" fontAlgn="auto">
              <a:spcBef>
                <a:spcPts val="0"/>
              </a:spcBef>
              <a:spcAft>
                <a:spcPts val="0"/>
              </a:spcAft>
              <a:buNone/>
            </a:pPr>
            <a:endParaRPr lang="fi-FI" sz="1400" dirty="0"/>
          </a:p>
          <a:p>
            <a:pPr marL="0" indent="0" fontAlgn="auto">
              <a:spcAft>
                <a:spcPts val="0"/>
              </a:spcAft>
              <a:buNone/>
            </a:pPr>
            <a:r>
              <a:rPr lang="fi-FI" sz="1400" i="1" dirty="0" err="1"/>
              <a:t>Minutes</a:t>
            </a:r>
            <a:r>
              <a:rPr lang="fi-FI" sz="1400" i="1" dirty="0"/>
              <a:t>		Time		</a:t>
            </a:r>
            <a:r>
              <a:rPr lang="fi-FI" sz="1400" i="1" dirty="0" err="1"/>
              <a:t>Section</a:t>
            </a:r>
            <a:endParaRPr lang="fi-FI" sz="1400" i="1" dirty="0"/>
          </a:p>
          <a:p>
            <a:pPr marL="0" indent="0" fontAlgn="auto">
              <a:spcBef>
                <a:spcPts val="600"/>
              </a:spcBef>
              <a:spcAft>
                <a:spcPts val="600"/>
              </a:spcAft>
              <a:buNone/>
            </a:pPr>
            <a:r>
              <a:rPr lang="fi-FI" sz="1400" b="1" dirty="0">
                <a:solidFill>
                  <a:srgbClr val="3C5916"/>
                </a:solidFill>
              </a:rPr>
              <a:t>5 		12.00		</a:t>
            </a:r>
            <a:r>
              <a:rPr lang="fi-FI" sz="1400" b="1" dirty="0" err="1">
                <a:solidFill>
                  <a:srgbClr val="3C5916"/>
                </a:solidFill>
              </a:rPr>
              <a:t>Start</a:t>
            </a:r>
            <a:r>
              <a:rPr lang="fi-FI" sz="1400" b="1" dirty="0">
                <a:solidFill>
                  <a:srgbClr val="3C5916"/>
                </a:solidFill>
              </a:rPr>
              <a:t> </a:t>
            </a:r>
          </a:p>
          <a:p>
            <a:pPr marL="0" indent="0" fontAlgn="auto">
              <a:spcAft>
                <a:spcPts val="0"/>
              </a:spcAft>
              <a:buNone/>
            </a:pPr>
            <a:r>
              <a:rPr lang="fi-FI" sz="1400" b="1" dirty="0"/>
              <a:t>5		12.05</a:t>
            </a:r>
            <a:r>
              <a:rPr lang="fi-FI" sz="1400" dirty="0"/>
              <a:t>		</a:t>
            </a:r>
            <a:r>
              <a:rPr lang="fi-FI" sz="1400" dirty="0" err="1"/>
              <a:t>Ground</a:t>
            </a:r>
            <a:r>
              <a:rPr lang="fi-FI" sz="1400" dirty="0"/>
              <a:t> </a:t>
            </a:r>
            <a:r>
              <a:rPr lang="fi-FI" sz="1400" dirty="0" err="1"/>
              <a:t>rules</a:t>
            </a:r>
            <a:r>
              <a:rPr lang="fi-FI" sz="1400" dirty="0"/>
              <a:t> and 				</a:t>
            </a:r>
            <a:r>
              <a:rPr lang="fi-FI" sz="1400" dirty="0" err="1"/>
              <a:t>confidentiality</a:t>
            </a:r>
            <a:endParaRPr lang="fi-FI" sz="1400" dirty="0"/>
          </a:p>
          <a:p>
            <a:pPr marL="0" indent="0" fontAlgn="auto">
              <a:spcAft>
                <a:spcPts val="0"/>
              </a:spcAft>
              <a:buNone/>
            </a:pPr>
            <a:r>
              <a:rPr lang="fi-FI" sz="1400" b="1" dirty="0"/>
              <a:t>3		12.10</a:t>
            </a:r>
            <a:r>
              <a:rPr lang="fi-FI" sz="1400" dirty="0"/>
              <a:t>		</a:t>
            </a:r>
            <a:r>
              <a:rPr lang="fi-FI" sz="1400" dirty="0" err="1"/>
              <a:t>Introductions</a:t>
            </a:r>
            <a:r>
              <a:rPr lang="fi-FI" sz="1400" dirty="0"/>
              <a:t> </a:t>
            </a:r>
          </a:p>
          <a:p>
            <a:pPr marL="0" indent="0" fontAlgn="auto">
              <a:spcAft>
                <a:spcPts val="0"/>
              </a:spcAft>
              <a:buNone/>
            </a:pPr>
            <a:r>
              <a:rPr lang="fi-FI" sz="1400" b="1" dirty="0"/>
              <a:t>5 		12.13</a:t>
            </a:r>
            <a:r>
              <a:rPr lang="fi-FI" sz="1400" dirty="0"/>
              <a:t>		</a:t>
            </a:r>
            <a:r>
              <a:rPr lang="fi-FI" sz="1400" dirty="0" err="1"/>
              <a:t>Getting</a:t>
            </a:r>
            <a:r>
              <a:rPr lang="fi-FI" sz="1400" dirty="0"/>
              <a:t> </a:t>
            </a:r>
            <a:r>
              <a:rPr lang="fi-FI" sz="1400" dirty="0" err="1"/>
              <a:t>ready</a:t>
            </a:r>
            <a:r>
              <a:rPr lang="fi-FI" sz="1400" dirty="0"/>
              <a:t> for </a:t>
            </a:r>
            <a:r>
              <a:rPr lang="fi-FI" sz="1400" dirty="0" err="1"/>
              <a:t>the</a:t>
            </a:r>
            <a:r>
              <a:rPr lang="fi-FI" sz="1400" dirty="0"/>
              <a:t> 				</a:t>
            </a:r>
            <a:r>
              <a:rPr lang="fi-FI" sz="1400" dirty="0" err="1"/>
              <a:t>discussion</a:t>
            </a:r>
            <a:r>
              <a:rPr lang="fi-FI" sz="1400" dirty="0"/>
              <a:t> </a:t>
            </a:r>
          </a:p>
          <a:p>
            <a:pPr marL="0" indent="0" fontAlgn="auto">
              <a:spcAft>
                <a:spcPts val="0"/>
              </a:spcAft>
              <a:buNone/>
            </a:pPr>
            <a:r>
              <a:rPr lang="fi-FI" sz="1400" b="1" dirty="0"/>
              <a:t>46 		12.18	</a:t>
            </a:r>
            <a:r>
              <a:rPr lang="fi-FI" sz="1400" dirty="0"/>
              <a:t>	</a:t>
            </a:r>
            <a:r>
              <a:rPr lang="fi-FI" sz="1400" dirty="0" err="1"/>
              <a:t>Discussion</a:t>
            </a:r>
            <a:endParaRPr lang="fi-FI" sz="1400" dirty="0"/>
          </a:p>
          <a:p>
            <a:pPr marL="0" indent="0" fontAlgn="auto">
              <a:spcAft>
                <a:spcPts val="0"/>
              </a:spcAft>
              <a:buNone/>
            </a:pPr>
            <a:r>
              <a:rPr lang="fi-FI" sz="1400" b="1" dirty="0"/>
              <a:t>40		13.04	</a:t>
            </a:r>
            <a:r>
              <a:rPr lang="fi-FI" sz="1400" dirty="0"/>
              <a:t>	</a:t>
            </a:r>
            <a:r>
              <a:rPr lang="fi-FI" sz="1400" dirty="0" err="1"/>
              <a:t>Deepening</a:t>
            </a:r>
            <a:r>
              <a:rPr lang="fi-FI" sz="1400" dirty="0"/>
              <a:t> </a:t>
            </a:r>
            <a:r>
              <a:rPr lang="fi-FI" sz="1400" dirty="0" err="1"/>
              <a:t>the</a:t>
            </a:r>
            <a:r>
              <a:rPr lang="fi-FI" sz="1400" dirty="0"/>
              <a:t> 				</a:t>
            </a:r>
            <a:r>
              <a:rPr lang="fi-FI" sz="1400" dirty="0" err="1"/>
              <a:t>discussion</a:t>
            </a:r>
            <a:endParaRPr lang="fi-FI" sz="1400" dirty="0"/>
          </a:p>
          <a:p>
            <a:pPr marL="0" indent="0" fontAlgn="auto">
              <a:spcAft>
                <a:spcPts val="0"/>
              </a:spcAft>
              <a:buNone/>
            </a:pPr>
            <a:r>
              <a:rPr lang="fi-FI" sz="1400" b="1" dirty="0"/>
              <a:t>4 		13.44</a:t>
            </a:r>
            <a:r>
              <a:rPr lang="fi-FI" sz="1400" dirty="0"/>
              <a:t>		</a:t>
            </a:r>
            <a:r>
              <a:rPr lang="fi-FI" sz="1400" dirty="0" err="1"/>
              <a:t>Summing</a:t>
            </a:r>
            <a:r>
              <a:rPr lang="fi-FI" sz="1400" dirty="0"/>
              <a:t> </a:t>
            </a:r>
            <a:r>
              <a:rPr lang="fi-FI" sz="1400" dirty="0" err="1"/>
              <a:t>up</a:t>
            </a:r>
            <a:r>
              <a:rPr lang="fi-FI" sz="1400" dirty="0"/>
              <a:t> </a:t>
            </a:r>
            <a:r>
              <a:rPr lang="fi-FI" sz="1400" dirty="0" err="1"/>
              <a:t>alone</a:t>
            </a:r>
            <a:endParaRPr lang="fi-FI" sz="1400" dirty="0"/>
          </a:p>
          <a:p>
            <a:pPr marL="0" indent="0" fontAlgn="auto">
              <a:spcAft>
                <a:spcPts val="0"/>
              </a:spcAft>
              <a:buNone/>
            </a:pPr>
            <a:r>
              <a:rPr lang="fi-FI" sz="1400" b="1" dirty="0"/>
              <a:t>10		13.48	</a:t>
            </a:r>
            <a:r>
              <a:rPr lang="fi-FI" sz="1400" dirty="0"/>
              <a:t>	Short </a:t>
            </a:r>
            <a:r>
              <a:rPr lang="fi-FI" sz="1400" dirty="0" err="1"/>
              <a:t>debriefing</a:t>
            </a:r>
            <a:endParaRPr lang="fi-FI" sz="1400" dirty="0"/>
          </a:p>
          <a:p>
            <a:pPr marL="0" indent="0" fontAlgn="auto">
              <a:spcAft>
                <a:spcPts val="0"/>
              </a:spcAft>
              <a:buNone/>
            </a:pPr>
            <a:r>
              <a:rPr lang="fi-FI" sz="1400" b="1" dirty="0"/>
              <a:t>2		13.58	</a:t>
            </a:r>
            <a:r>
              <a:rPr lang="fi-FI" sz="1400" dirty="0"/>
              <a:t>	</a:t>
            </a:r>
            <a:r>
              <a:rPr lang="fi-FI" sz="1400" dirty="0" err="1"/>
              <a:t>Thank</a:t>
            </a:r>
            <a:r>
              <a:rPr lang="fi-FI" sz="1400" dirty="0"/>
              <a:t> </a:t>
            </a:r>
            <a:r>
              <a:rPr lang="fi-FI" sz="1400" dirty="0" err="1"/>
              <a:t>you</a:t>
            </a:r>
            <a:r>
              <a:rPr lang="fi-FI" sz="1400" dirty="0"/>
              <a:t> </a:t>
            </a:r>
          </a:p>
          <a:p>
            <a:pPr marL="0" indent="0" fontAlgn="auto">
              <a:spcAft>
                <a:spcPts val="0"/>
              </a:spcAft>
              <a:buNone/>
            </a:pPr>
            <a:r>
              <a:rPr lang="fi-FI" sz="1400" b="1" dirty="0"/>
              <a:t>0		14.00  		</a:t>
            </a:r>
            <a:r>
              <a:rPr lang="fi-FI" sz="1400" dirty="0" err="1"/>
              <a:t>Closing</a:t>
            </a:r>
            <a:r>
              <a:rPr lang="fi-FI" sz="1400" dirty="0"/>
              <a:t> </a:t>
            </a:r>
          </a:p>
          <a:p>
            <a:pPr marL="0" indent="0" fontAlgn="auto">
              <a:spcAft>
                <a:spcPts val="0"/>
              </a:spcAft>
              <a:buNone/>
            </a:pPr>
            <a:endParaRPr lang="fi-FI" sz="1400" dirty="0"/>
          </a:p>
          <a:p>
            <a:pPr marL="0" indent="0" fontAlgn="auto">
              <a:spcBef>
                <a:spcPts val="0"/>
              </a:spcBef>
              <a:spcAft>
                <a:spcPts val="0"/>
              </a:spcAft>
              <a:buNone/>
            </a:pPr>
            <a:r>
              <a:rPr lang="fi-FI" sz="1400" b="1" i="1" dirty="0"/>
              <a:t>Total 120 min </a:t>
            </a:r>
            <a:r>
              <a:rPr lang="fi-FI" sz="1400" i="1" dirty="0"/>
              <a:t>(</a:t>
            </a:r>
            <a:r>
              <a:rPr lang="fi-FI" sz="1400" i="1" dirty="0" err="1"/>
              <a:t>all</a:t>
            </a:r>
            <a:r>
              <a:rPr lang="fi-FI" sz="1400" i="1" dirty="0"/>
              <a:t> </a:t>
            </a:r>
            <a:r>
              <a:rPr lang="fi-FI" sz="1400" i="1" dirty="0" err="1"/>
              <a:t>times</a:t>
            </a:r>
            <a:r>
              <a:rPr lang="fi-FI" sz="1400" i="1" dirty="0"/>
              <a:t> </a:t>
            </a:r>
            <a:r>
              <a:rPr lang="fi-FI" sz="1400" i="1" dirty="0" err="1"/>
              <a:t>are</a:t>
            </a:r>
            <a:r>
              <a:rPr lang="fi-FI" sz="1400" i="1" dirty="0"/>
              <a:t> </a:t>
            </a:r>
            <a:r>
              <a:rPr lang="fi-FI" sz="1400" i="1" dirty="0" err="1"/>
              <a:t>approximate</a:t>
            </a:r>
            <a:r>
              <a:rPr lang="fi-FI" sz="1400" i="1" dirty="0"/>
              <a:t> </a:t>
            </a:r>
            <a:r>
              <a:rPr lang="fi-FI" sz="1400" i="1" dirty="0" err="1"/>
              <a:t>times</a:t>
            </a:r>
            <a:r>
              <a:rPr lang="fi-FI" sz="1400" i="1" dirty="0"/>
              <a:t>). If </a:t>
            </a:r>
            <a:r>
              <a:rPr lang="fi-FI" sz="1400" i="1" dirty="0" err="1"/>
              <a:t>the</a:t>
            </a:r>
            <a:r>
              <a:rPr lang="fi-FI" sz="1400" i="1" dirty="0"/>
              <a:t> </a:t>
            </a:r>
            <a:r>
              <a:rPr lang="fi-FI" sz="1400" i="1" dirty="0" err="1"/>
              <a:t>discussion</a:t>
            </a:r>
            <a:r>
              <a:rPr lang="fi-FI" sz="1400" i="1" dirty="0"/>
              <a:t> is 180 min, </a:t>
            </a:r>
            <a:r>
              <a:rPr lang="fi-FI" sz="1400" i="1" dirty="0" err="1"/>
              <a:t>add</a:t>
            </a:r>
            <a:r>
              <a:rPr lang="fi-FI" sz="1400" i="1" dirty="0"/>
              <a:t> </a:t>
            </a:r>
            <a:r>
              <a:rPr lang="fi-FI" sz="1400" i="1" dirty="0" err="1"/>
              <a:t>more</a:t>
            </a:r>
            <a:r>
              <a:rPr lang="fi-FI" sz="1400" i="1" dirty="0"/>
              <a:t> </a:t>
            </a:r>
            <a:r>
              <a:rPr lang="fi-FI" sz="1400" i="1" dirty="0" err="1"/>
              <a:t>time</a:t>
            </a:r>
            <a:r>
              <a:rPr lang="fi-FI" sz="1400" i="1" dirty="0"/>
              <a:t> for </a:t>
            </a:r>
            <a:r>
              <a:rPr lang="fi-FI" sz="1400" i="1" dirty="0" err="1"/>
              <a:t>deepening</a:t>
            </a:r>
            <a:r>
              <a:rPr lang="fi-FI" sz="1400" i="1" dirty="0"/>
              <a:t> </a:t>
            </a:r>
            <a:r>
              <a:rPr lang="fi-FI" sz="1400" i="1" dirty="0" err="1"/>
              <a:t>the</a:t>
            </a:r>
            <a:r>
              <a:rPr lang="fi-FI" sz="1400" i="1" dirty="0"/>
              <a:t> </a:t>
            </a:r>
            <a:r>
              <a:rPr lang="fi-FI" sz="1400" i="1" dirty="0" err="1"/>
              <a:t>discussion</a:t>
            </a:r>
            <a:r>
              <a:rPr lang="fi-FI" sz="1400" i="1" dirty="0"/>
              <a:t>, </a:t>
            </a:r>
            <a:r>
              <a:rPr lang="fi-FI" sz="1400" i="1" dirty="0" err="1"/>
              <a:t>summarising</a:t>
            </a:r>
            <a:r>
              <a:rPr lang="fi-FI" sz="1400" i="1" dirty="0"/>
              <a:t> and </a:t>
            </a:r>
            <a:r>
              <a:rPr lang="fi-FI" sz="1400" i="1" dirty="0" err="1"/>
              <a:t>debriefing</a:t>
            </a:r>
            <a:r>
              <a:rPr lang="fi-FI" sz="1400" i="1" dirty="0"/>
              <a:t>. </a:t>
            </a:r>
          </a:p>
          <a:p>
            <a:pPr marL="0" indent="0" fontAlgn="auto">
              <a:spcBef>
                <a:spcPts val="0"/>
              </a:spcBef>
              <a:spcAft>
                <a:spcPts val="0"/>
              </a:spcAft>
              <a:buNone/>
            </a:pPr>
            <a:endParaRPr lang="fi-FI" sz="1400" dirty="0"/>
          </a:p>
          <a:p>
            <a:pPr marL="0" indent="0" fontAlgn="auto">
              <a:spcBef>
                <a:spcPts val="0"/>
              </a:spcBef>
              <a:spcAft>
                <a:spcPts val="0"/>
              </a:spcAft>
              <a:buNone/>
            </a:pPr>
            <a:r>
              <a:rPr lang="fi-FI" sz="1400" dirty="0" err="1"/>
              <a:t>Regular</a:t>
            </a:r>
            <a:r>
              <a:rPr lang="fi-FI" sz="1400" dirty="0"/>
              <a:t> </a:t>
            </a:r>
            <a:r>
              <a:rPr lang="fi-FI" sz="1400" dirty="0" err="1"/>
              <a:t>text</a:t>
            </a:r>
            <a:r>
              <a:rPr lang="fi-FI" sz="1400" dirty="0"/>
              <a:t> – </a:t>
            </a:r>
            <a:r>
              <a:rPr lang="fi-FI" sz="1400" dirty="0" err="1"/>
              <a:t>example</a:t>
            </a:r>
            <a:r>
              <a:rPr lang="fi-FI" sz="1400" dirty="0"/>
              <a:t> </a:t>
            </a:r>
            <a:r>
              <a:rPr lang="fi-FI" sz="1400" dirty="0" err="1"/>
              <a:t>wording</a:t>
            </a:r>
            <a:endParaRPr lang="fi-FI" sz="1400" dirty="0"/>
          </a:p>
          <a:p>
            <a:pPr marL="0" indent="0" fontAlgn="auto">
              <a:spcBef>
                <a:spcPts val="0"/>
              </a:spcBef>
              <a:spcAft>
                <a:spcPts val="0"/>
              </a:spcAft>
              <a:buNone/>
            </a:pPr>
            <a:r>
              <a:rPr lang="fi-FI" sz="1400" i="1" dirty="0" err="1"/>
              <a:t>Italics</a:t>
            </a:r>
            <a:r>
              <a:rPr lang="fi-FI" sz="1400" i="1" dirty="0"/>
              <a:t> – to help </a:t>
            </a:r>
            <a:r>
              <a:rPr lang="fi-FI" sz="1400" i="1" dirty="0" err="1"/>
              <a:t>the</a:t>
            </a:r>
            <a:r>
              <a:rPr lang="fi-FI" sz="1400" i="1" dirty="0"/>
              <a:t> </a:t>
            </a:r>
            <a:r>
              <a:rPr lang="fi-FI" sz="1400" i="1" dirty="0" err="1"/>
              <a:t>moderator</a:t>
            </a:r>
            <a:r>
              <a:rPr lang="fi-FI" sz="1400" i="1" dirty="0"/>
              <a:t> in </a:t>
            </a:r>
            <a:r>
              <a:rPr lang="fi-FI" sz="1400" i="1" dirty="0" err="1"/>
              <a:t>the</a:t>
            </a:r>
            <a:r>
              <a:rPr lang="fi-FI" sz="1400" i="1" dirty="0"/>
              <a:t> </a:t>
            </a:r>
            <a:r>
              <a:rPr lang="fi-FI" sz="1400" i="1" dirty="0" err="1"/>
              <a:t>discussion</a:t>
            </a:r>
            <a:endParaRPr lang="fi-FI" sz="1400" i="1" dirty="0"/>
          </a:p>
          <a:p>
            <a:pPr marL="0" indent="0" fontAlgn="auto">
              <a:spcBef>
                <a:spcPts val="0"/>
              </a:spcBef>
              <a:spcAft>
                <a:spcPts val="0"/>
              </a:spcAft>
              <a:buNone/>
            </a:pPr>
            <a:r>
              <a:rPr lang="fi-FI" sz="1400" b="1" dirty="0" err="1"/>
              <a:t>Bold</a:t>
            </a:r>
            <a:r>
              <a:rPr lang="fi-FI" sz="1400" b="1" dirty="0"/>
              <a:t> – </a:t>
            </a:r>
            <a:r>
              <a:rPr lang="fi-FI" sz="1400" b="1" dirty="0" err="1"/>
              <a:t>Change</a:t>
            </a:r>
            <a:r>
              <a:rPr lang="fi-FI" sz="1400" b="1" dirty="0"/>
              <a:t> as </a:t>
            </a:r>
            <a:r>
              <a:rPr lang="fi-FI" sz="1400" b="1" dirty="0" err="1"/>
              <a:t>needed</a:t>
            </a:r>
            <a:endParaRPr lang="fi-FI" sz="1400" b="1" dirty="0"/>
          </a:p>
          <a:p>
            <a:pPr marL="0" indent="0" fontAlgn="auto">
              <a:spcAft>
                <a:spcPts val="0"/>
              </a:spcAft>
              <a:buNone/>
            </a:pPr>
            <a:endParaRPr lang="fi-FI" sz="1400" dirty="0"/>
          </a:p>
        </p:txBody>
      </p:sp>
      <p:sp>
        <p:nvSpPr>
          <p:cNvPr id="4" name="Text Placeholder 3">
            <a:extLst>
              <a:ext uri="{FF2B5EF4-FFF2-40B4-BE49-F238E27FC236}">
                <a16:creationId xmlns:a16="http://schemas.microsoft.com/office/drawing/2014/main" id="{48D82778-7971-5514-E680-37FC7FE14E97}"/>
              </a:ext>
            </a:extLst>
          </p:cNvPr>
          <p:cNvSpPr>
            <a:spLocks noGrp="1"/>
          </p:cNvSpPr>
          <p:nvPr>
            <p:ph type="body" idx="13"/>
          </p:nvPr>
        </p:nvSpPr>
        <p:spPr>
          <a:xfrm>
            <a:off x="6096000" y="1104629"/>
            <a:ext cx="5315737" cy="4799838"/>
          </a:xfrm>
        </p:spPr>
        <p:txBody>
          <a:bodyPr/>
          <a:lstStyle/>
          <a:p>
            <a:pPr marL="0" lvl="0" indent="0">
              <a:spcBef>
                <a:spcPts val="0"/>
              </a:spcBef>
              <a:buSzPts val="1600"/>
              <a:buNone/>
            </a:pPr>
            <a:r>
              <a:rPr lang="en-US" sz="1400" dirty="0"/>
              <a:t>Welcome to the Great Forest Dialogue Day. Today, our theme is </a:t>
            </a:r>
            <a:r>
              <a:rPr lang="en-US" sz="1400" b="1" dirty="0"/>
              <a:t>“The meaning and future of the forest for forest owners/campers/ hikers/ Rovaniemi residents/ our classroom/our work community”</a:t>
            </a:r>
            <a:r>
              <a:rPr lang="en-US" sz="1400" dirty="0"/>
              <a:t>. </a:t>
            </a:r>
            <a:r>
              <a:rPr lang="en-US" sz="1400" i="1" dirty="0"/>
              <a:t>Edit this to match the title of your conversation.</a:t>
            </a:r>
          </a:p>
          <a:p>
            <a:pPr marL="0" lvl="0" indent="0">
              <a:spcBef>
                <a:spcPts val="0"/>
              </a:spcBef>
              <a:buSzPts val="1600"/>
              <a:buNone/>
            </a:pPr>
            <a:endParaRPr lang="en-US" sz="1400" i="1" dirty="0"/>
          </a:p>
          <a:p>
            <a:pPr marL="0" lvl="0" indent="0" algn="l" rtl="0">
              <a:lnSpc>
                <a:spcPct val="110000"/>
              </a:lnSpc>
              <a:spcBef>
                <a:spcPts val="0"/>
              </a:spcBef>
              <a:spcAft>
                <a:spcPts val="0"/>
              </a:spcAft>
              <a:buClr>
                <a:schemeClr val="dk1"/>
              </a:buClr>
              <a:buSzPts val="1600"/>
              <a:buNone/>
            </a:pPr>
            <a:r>
              <a:rPr lang="en-US" sz="1400" dirty="0"/>
              <a:t>The aim is to make visible the meanings, values and hopes and fears of relating to forests.</a:t>
            </a:r>
          </a:p>
          <a:p>
            <a:pPr marL="0" lvl="0" indent="0" algn="l" rtl="0">
              <a:lnSpc>
                <a:spcPct val="110000"/>
              </a:lnSpc>
              <a:spcBef>
                <a:spcPts val="0"/>
              </a:spcBef>
              <a:spcAft>
                <a:spcPts val="0"/>
              </a:spcAft>
              <a:buClr>
                <a:schemeClr val="dk1"/>
              </a:buClr>
              <a:buSzPts val="1600"/>
              <a:buNone/>
            </a:pPr>
            <a:endParaRPr lang="en-US" sz="1400" dirty="0"/>
          </a:p>
          <a:p>
            <a:pPr marL="0" lvl="0" indent="0" algn="l" rtl="0">
              <a:lnSpc>
                <a:spcPct val="110000"/>
              </a:lnSpc>
              <a:spcBef>
                <a:spcPts val="0"/>
              </a:spcBef>
              <a:spcAft>
                <a:spcPts val="0"/>
              </a:spcAft>
              <a:buClr>
                <a:schemeClr val="dk1"/>
              </a:buClr>
              <a:buSzPts val="1600"/>
              <a:buNone/>
            </a:pPr>
            <a:r>
              <a:rPr lang="en-US" sz="1400" dirty="0"/>
              <a:t>I am </a:t>
            </a:r>
            <a:r>
              <a:rPr lang="en-US" sz="1400" b="1" dirty="0"/>
              <a:t>XX</a:t>
            </a:r>
            <a:r>
              <a:rPr lang="en-US" sz="1400" dirty="0"/>
              <a:t> and will act as a </a:t>
            </a:r>
            <a:r>
              <a:rPr lang="en-US" sz="1400" b="1" dirty="0"/>
              <a:t>facilitator </a:t>
            </a:r>
            <a:r>
              <a:rPr lang="en-US" sz="1400" dirty="0"/>
              <a:t>in this dialogue, making sure that we all have as equal a discussion as possible, so that everyone has a chance to participate. In practice, this means, for example, that if you talk over each other or do monologues, I will interrupt you. Is that OK with everyone?</a:t>
            </a:r>
          </a:p>
          <a:p>
            <a:pPr marL="0" lvl="0" indent="0" algn="l" rtl="0">
              <a:lnSpc>
                <a:spcPct val="110000"/>
              </a:lnSpc>
              <a:spcBef>
                <a:spcPts val="0"/>
              </a:spcBef>
              <a:spcAft>
                <a:spcPts val="0"/>
              </a:spcAft>
              <a:buClr>
                <a:schemeClr val="dk1"/>
              </a:buClr>
              <a:buSzPts val="1600"/>
              <a:buNone/>
            </a:pPr>
            <a:endParaRPr lang="en-US" sz="1400" dirty="0"/>
          </a:p>
          <a:p>
            <a:pPr marL="0" lvl="0" indent="0" algn="l" rtl="0">
              <a:lnSpc>
                <a:spcPct val="110000"/>
              </a:lnSpc>
              <a:spcBef>
                <a:spcPts val="0"/>
              </a:spcBef>
              <a:spcAft>
                <a:spcPts val="0"/>
              </a:spcAft>
              <a:buClr>
                <a:schemeClr val="dk1"/>
              </a:buClr>
              <a:buSzPts val="1600"/>
              <a:buNone/>
            </a:pPr>
            <a:r>
              <a:rPr lang="en-US" sz="1400" dirty="0"/>
              <a:t>Dialogue is a specific way of talking and focuses on deepening our understanding of the issue, of others and of ourselves. It's not about winning or having the best point of view, but about focusing on understanding.</a:t>
            </a:r>
          </a:p>
          <a:p>
            <a:pPr marL="0" lvl="0" indent="0" algn="l" rtl="0">
              <a:lnSpc>
                <a:spcPct val="110000"/>
              </a:lnSpc>
              <a:spcBef>
                <a:spcPts val="0"/>
              </a:spcBef>
              <a:spcAft>
                <a:spcPts val="0"/>
              </a:spcAft>
              <a:buClr>
                <a:schemeClr val="dk1"/>
              </a:buClr>
              <a:buSzPts val="1600"/>
              <a:buNone/>
            </a:pPr>
            <a:endParaRPr lang="en-US" sz="1400" dirty="0"/>
          </a:p>
          <a:p>
            <a:pPr marL="0" lvl="0" indent="0" algn="l" rtl="0">
              <a:lnSpc>
                <a:spcPct val="110000"/>
              </a:lnSpc>
              <a:spcBef>
                <a:spcPts val="0"/>
              </a:spcBef>
              <a:spcAft>
                <a:spcPts val="0"/>
              </a:spcAft>
              <a:buClr>
                <a:schemeClr val="dk1"/>
              </a:buClr>
              <a:buSzPts val="1600"/>
              <a:buNone/>
            </a:pPr>
            <a:r>
              <a:rPr lang="en-US" sz="1400" i="1" dirty="0"/>
              <a:t>Continued on next page...</a:t>
            </a:r>
          </a:p>
        </p:txBody>
      </p:sp>
      <p:sp>
        <p:nvSpPr>
          <p:cNvPr id="5" name="Title 4">
            <a:extLst>
              <a:ext uri="{FF2B5EF4-FFF2-40B4-BE49-F238E27FC236}">
                <a16:creationId xmlns:a16="http://schemas.microsoft.com/office/drawing/2014/main" id="{EA6CFAE4-8408-C8BF-7BD6-48D107E055C4}"/>
              </a:ext>
            </a:extLst>
          </p:cNvPr>
          <p:cNvSpPr>
            <a:spLocks noGrp="1"/>
          </p:cNvSpPr>
          <p:nvPr>
            <p:ph type="title"/>
          </p:nvPr>
        </p:nvSpPr>
        <p:spPr>
          <a:xfrm>
            <a:off x="312344" y="348107"/>
            <a:ext cx="9115803" cy="540416"/>
          </a:xfrm>
        </p:spPr>
        <p:txBody>
          <a:bodyPr/>
          <a:lstStyle/>
          <a:p>
            <a:r>
              <a:rPr lang="en-FI" dirty="0"/>
              <a:t>Start (1/2)</a:t>
            </a:r>
          </a:p>
        </p:txBody>
      </p:sp>
    </p:spTree>
    <p:extLst>
      <p:ext uri="{BB962C8B-B14F-4D97-AF65-F5344CB8AC3E}">
        <p14:creationId xmlns:p14="http://schemas.microsoft.com/office/powerpoint/2010/main" val="1277210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AB1AE-0F91-8250-7DB3-2D8C0142B58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351535D-100B-78FB-D7B8-5AF97FDEA1AF}"/>
              </a:ext>
            </a:extLst>
          </p:cNvPr>
          <p:cNvSpPr>
            <a:spLocks noGrp="1"/>
          </p:cNvSpPr>
          <p:nvPr>
            <p:ph type="body" idx="1"/>
          </p:nvPr>
        </p:nvSpPr>
        <p:spPr>
          <a:xfrm>
            <a:off x="312344" y="836888"/>
            <a:ext cx="5315737" cy="5673005"/>
          </a:xfrm>
        </p:spPr>
        <p:txBody>
          <a:bodyPr/>
          <a:lstStyle/>
          <a:p>
            <a:pPr marL="0" indent="0" fontAlgn="auto">
              <a:spcBef>
                <a:spcPts val="0"/>
              </a:spcBef>
              <a:spcAft>
                <a:spcPts val="0"/>
              </a:spcAft>
              <a:buNone/>
            </a:pPr>
            <a:r>
              <a:rPr lang="fi-FI" sz="1400" i="1" dirty="0"/>
              <a:t>(</a:t>
            </a:r>
            <a:r>
              <a:rPr lang="fi-FI" sz="1400" i="1" dirty="0" err="1"/>
              <a:t>Ask</a:t>
            </a:r>
            <a:r>
              <a:rPr lang="fi-FI" sz="1400" i="1" dirty="0"/>
              <a:t> </a:t>
            </a:r>
            <a:r>
              <a:rPr lang="fi-FI" sz="1400" i="1" dirty="0" err="1"/>
              <a:t>the</a:t>
            </a:r>
            <a:r>
              <a:rPr lang="fi-FI" sz="1400" i="1" dirty="0"/>
              <a:t> </a:t>
            </a:r>
            <a:r>
              <a:rPr lang="fi-FI" sz="1400" i="1" dirty="0" err="1"/>
              <a:t>discussants</a:t>
            </a:r>
            <a:r>
              <a:rPr lang="fi-FI" sz="1400" i="1" dirty="0"/>
              <a:t> to </a:t>
            </a:r>
            <a:r>
              <a:rPr lang="fi-FI" sz="1400" i="1" dirty="0" err="1"/>
              <a:t>come</a:t>
            </a:r>
            <a:r>
              <a:rPr lang="fi-FI" sz="1400" i="1" dirty="0"/>
              <a:t> 15 </a:t>
            </a:r>
            <a:r>
              <a:rPr lang="fi-FI" sz="1400" i="1" dirty="0" err="1"/>
              <a:t>minutes</a:t>
            </a:r>
            <a:r>
              <a:rPr lang="fi-FI" sz="1400" i="1" dirty="0"/>
              <a:t> </a:t>
            </a:r>
            <a:r>
              <a:rPr lang="fi-FI" sz="1400" i="1" dirty="0" err="1"/>
              <a:t>before</a:t>
            </a:r>
            <a:r>
              <a:rPr lang="fi-FI" sz="1400" i="1" dirty="0"/>
              <a:t> </a:t>
            </a:r>
            <a:r>
              <a:rPr lang="fi-FI" sz="1400" i="1" dirty="0" err="1"/>
              <a:t>the</a:t>
            </a:r>
            <a:r>
              <a:rPr lang="fi-FI" sz="1400" i="1" dirty="0"/>
              <a:t> </a:t>
            </a:r>
            <a:r>
              <a:rPr lang="fi-FI" sz="1400" i="1" dirty="0" err="1"/>
              <a:t>start</a:t>
            </a:r>
            <a:r>
              <a:rPr lang="fi-FI" sz="1400" i="1" dirty="0"/>
              <a:t> to </a:t>
            </a:r>
            <a:r>
              <a:rPr lang="fi-FI" sz="1400" i="1" dirty="0" err="1"/>
              <a:t>test</a:t>
            </a:r>
            <a:r>
              <a:rPr lang="fi-FI" sz="1400" i="1" dirty="0"/>
              <a:t> </a:t>
            </a:r>
            <a:r>
              <a:rPr lang="fi-FI" sz="1400" i="1" dirty="0" err="1"/>
              <a:t>the</a:t>
            </a:r>
            <a:r>
              <a:rPr lang="fi-FI" sz="1400" i="1" dirty="0"/>
              <a:t> </a:t>
            </a:r>
            <a:r>
              <a:rPr lang="fi-FI" sz="1400" i="1" dirty="0" err="1"/>
              <a:t>technique</a:t>
            </a:r>
            <a:r>
              <a:rPr lang="fi-FI" sz="1400" i="1" dirty="0"/>
              <a:t> </a:t>
            </a:r>
            <a:r>
              <a:rPr lang="fi-FI" sz="1400" i="1" dirty="0" err="1"/>
              <a:t>or</a:t>
            </a:r>
            <a:r>
              <a:rPr lang="fi-FI" sz="1400" i="1" dirty="0"/>
              <a:t> </a:t>
            </a:r>
            <a:r>
              <a:rPr lang="fi-FI" sz="1400" i="1" dirty="0" err="1"/>
              <a:t>have</a:t>
            </a:r>
            <a:r>
              <a:rPr lang="fi-FI" sz="1400" i="1" dirty="0"/>
              <a:t> </a:t>
            </a:r>
            <a:r>
              <a:rPr lang="fi-FI" sz="1400" i="1" dirty="0" err="1"/>
              <a:t>coffee</a:t>
            </a:r>
            <a:r>
              <a:rPr lang="fi-FI" sz="1400" i="1" dirty="0"/>
              <a:t> and </a:t>
            </a:r>
            <a:r>
              <a:rPr lang="fi-FI" sz="1400" i="1" dirty="0" err="1"/>
              <a:t>settle</a:t>
            </a:r>
            <a:r>
              <a:rPr lang="fi-FI" sz="1400" i="1" dirty="0"/>
              <a:t> in.) </a:t>
            </a:r>
          </a:p>
          <a:p>
            <a:pPr marL="0" indent="0" fontAlgn="auto">
              <a:spcBef>
                <a:spcPts val="0"/>
              </a:spcBef>
              <a:spcAft>
                <a:spcPts val="0"/>
              </a:spcAft>
              <a:buNone/>
            </a:pPr>
            <a:endParaRPr lang="fi-FI" sz="1400" dirty="0"/>
          </a:p>
          <a:p>
            <a:pPr marL="0" indent="0" fontAlgn="auto">
              <a:spcAft>
                <a:spcPts val="0"/>
              </a:spcAft>
              <a:buNone/>
            </a:pPr>
            <a:r>
              <a:rPr lang="fi-FI" sz="1400" i="1" dirty="0" err="1"/>
              <a:t>Minutes</a:t>
            </a:r>
            <a:r>
              <a:rPr lang="fi-FI" sz="1400" i="1" dirty="0"/>
              <a:t>		Time		</a:t>
            </a:r>
            <a:r>
              <a:rPr lang="fi-FI" sz="1400" i="1" dirty="0" err="1"/>
              <a:t>Section</a:t>
            </a:r>
            <a:endParaRPr lang="fi-FI" sz="1400" i="1" dirty="0"/>
          </a:p>
          <a:p>
            <a:pPr marL="0" indent="0" fontAlgn="auto">
              <a:spcBef>
                <a:spcPts val="600"/>
              </a:spcBef>
              <a:spcAft>
                <a:spcPts val="600"/>
              </a:spcAft>
              <a:buNone/>
            </a:pPr>
            <a:r>
              <a:rPr lang="fi-FI" sz="1400" b="1" dirty="0">
                <a:solidFill>
                  <a:srgbClr val="3C5916"/>
                </a:solidFill>
              </a:rPr>
              <a:t>5 		12.00		</a:t>
            </a:r>
            <a:r>
              <a:rPr lang="fi-FI" sz="1400" b="1" dirty="0" err="1">
                <a:solidFill>
                  <a:srgbClr val="3C5916"/>
                </a:solidFill>
              </a:rPr>
              <a:t>Start</a:t>
            </a:r>
            <a:r>
              <a:rPr lang="fi-FI" sz="1400" b="1" dirty="0">
                <a:solidFill>
                  <a:srgbClr val="3C5916"/>
                </a:solidFill>
              </a:rPr>
              <a:t> </a:t>
            </a:r>
          </a:p>
          <a:p>
            <a:pPr marL="0" indent="0" fontAlgn="auto">
              <a:spcAft>
                <a:spcPts val="0"/>
              </a:spcAft>
              <a:buNone/>
            </a:pPr>
            <a:r>
              <a:rPr lang="fi-FI" sz="1400" b="1" dirty="0"/>
              <a:t>5		12.05</a:t>
            </a:r>
            <a:r>
              <a:rPr lang="fi-FI" sz="1400" dirty="0"/>
              <a:t>		</a:t>
            </a:r>
            <a:r>
              <a:rPr lang="fi-FI" sz="1400" dirty="0" err="1"/>
              <a:t>Ground</a:t>
            </a:r>
            <a:r>
              <a:rPr lang="fi-FI" sz="1400" dirty="0"/>
              <a:t> </a:t>
            </a:r>
            <a:r>
              <a:rPr lang="fi-FI" sz="1400" dirty="0" err="1"/>
              <a:t>rules</a:t>
            </a:r>
            <a:r>
              <a:rPr lang="fi-FI" sz="1400" dirty="0"/>
              <a:t> and 				</a:t>
            </a:r>
            <a:r>
              <a:rPr lang="fi-FI" sz="1400" dirty="0" err="1"/>
              <a:t>confidentiality</a:t>
            </a:r>
            <a:endParaRPr lang="fi-FI" sz="1400" dirty="0"/>
          </a:p>
          <a:p>
            <a:pPr marL="0" indent="0" fontAlgn="auto">
              <a:spcAft>
                <a:spcPts val="0"/>
              </a:spcAft>
              <a:buNone/>
            </a:pPr>
            <a:r>
              <a:rPr lang="fi-FI" sz="1400" b="1" dirty="0"/>
              <a:t>3		12.10</a:t>
            </a:r>
            <a:r>
              <a:rPr lang="fi-FI" sz="1400" dirty="0"/>
              <a:t>		</a:t>
            </a:r>
            <a:r>
              <a:rPr lang="fi-FI" sz="1400" dirty="0" err="1"/>
              <a:t>Introductions</a:t>
            </a:r>
            <a:r>
              <a:rPr lang="fi-FI" sz="1400" dirty="0"/>
              <a:t> </a:t>
            </a:r>
          </a:p>
          <a:p>
            <a:pPr marL="0" indent="0" fontAlgn="auto">
              <a:spcAft>
                <a:spcPts val="0"/>
              </a:spcAft>
              <a:buNone/>
            </a:pPr>
            <a:r>
              <a:rPr lang="fi-FI" sz="1400" b="1" dirty="0"/>
              <a:t>5 		12.13</a:t>
            </a:r>
            <a:r>
              <a:rPr lang="fi-FI" sz="1400" dirty="0"/>
              <a:t>		</a:t>
            </a:r>
            <a:r>
              <a:rPr lang="fi-FI" sz="1400" dirty="0" err="1"/>
              <a:t>Getting</a:t>
            </a:r>
            <a:r>
              <a:rPr lang="fi-FI" sz="1400" dirty="0"/>
              <a:t> </a:t>
            </a:r>
            <a:r>
              <a:rPr lang="fi-FI" sz="1400" dirty="0" err="1"/>
              <a:t>ready</a:t>
            </a:r>
            <a:r>
              <a:rPr lang="fi-FI" sz="1400" dirty="0"/>
              <a:t> for </a:t>
            </a:r>
            <a:r>
              <a:rPr lang="fi-FI" sz="1400" dirty="0" err="1"/>
              <a:t>the</a:t>
            </a:r>
            <a:r>
              <a:rPr lang="fi-FI" sz="1400" dirty="0"/>
              <a:t> 				</a:t>
            </a:r>
            <a:r>
              <a:rPr lang="fi-FI" sz="1400" dirty="0" err="1"/>
              <a:t>disussion</a:t>
            </a:r>
            <a:r>
              <a:rPr lang="fi-FI" sz="1400" dirty="0"/>
              <a:t> </a:t>
            </a:r>
          </a:p>
          <a:p>
            <a:pPr marL="0" indent="0" fontAlgn="auto">
              <a:spcAft>
                <a:spcPts val="0"/>
              </a:spcAft>
              <a:buNone/>
            </a:pPr>
            <a:r>
              <a:rPr lang="fi-FI" sz="1400" b="1" dirty="0"/>
              <a:t>46 		12.18	</a:t>
            </a:r>
            <a:r>
              <a:rPr lang="fi-FI" sz="1400" dirty="0"/>
              <a:t>	</a:t>
            </a:r>
            <a:r>
              <a:rPr lang="fi-FI" sz="1400" dirty="0" err="1"/>
              <a:t>Discussion</a:t>
            </a:r>
            <a:endParaRPr lang="fi-FI" sz="1400" dirty="0"/>
          </a:p>
          <a:p>
            <a:pPr marL="0" indent="0" fontAlgn="auto">
              <a:spcAft>
                <a:spcPts val="0"/>
              </a:spcAft>
              <a:buNone/>
            </a:pPr>
            <a:r>
              <a:rPr lang="fi-FI" sz="1400" b="1" dirty="0"/>
              <a:t>40		13.04	</a:t>
            </a:r>
            <a:r>
              <a:rPr lang="fi-FI" sz="1400" dirty="0"/>
              <a:t>	</a:t>
            </a:r>
            <a:r>
              <a:rPr lang="fi-FI" sz="1400" dirty="0" err="1"/>
              <a:t>Deepening</a:t>
            </a:r>
            <a:r>
              <a:rPr lang="fi-FI" sz="1400" dirty="0"/>
              <a:t> </a:t>
            </a:r>
            <a:r>
              <a:rPr lang="fi-FI" sz="1400" dirty="0" err="1"/>
              <a:t>the</a:t>
            </a:r>
            <a:r>
              <a:rPr lang="fi-FI" sz="1400" dirty="0"/>
              <a:t> 				</a:t>
            </a:r>
            <a:r>
              <a:rPr lang="fi-FI" sz="1400" dirty="0" err="1"/>
              <a:t>discussion</a:t>
            </a:r>
            <a:endParaRPr lang="fi-FI" sz="1400" dirty="0"/>
          </a:p>
          <a:p>
            <a:pPr marL="0" indent="0" fontAlgn="auto">
              <a:spcAft>
                <a:spcPts val="0"/>
              </a:spcAft>
              <a:buNone/>
            </a:pPr>
            <a:r>
              <a:rPr lang="fi-FI" sz="1400" b="1" dirty="0"/>
              <a:t>4 		13.44</a:t>
            </a:r>
            <a:r>
              <a:rPr lang="fi-FI" sz="1400" dirty="0"/>
              <a:t>		</a:t>
            </a:r>
            <a:r>
              <a:rPr lang="fi-FI" sz="1400" dirty="0" err="1"/>
              <a:t>Summing</a:t>
            </a:r>
            <a:r>
              <a:rPr lang="fi-FI" sz="1400" dirty="0"/>
              <a:t> </a:t>
            </a:r>
            <a:r>
              <a:rPr lang="fi-FI" sz="1400" dirty="0" err="1"/>
              <a:t>up</a:t>
            </a:r>
            <a:r>
              <a:rPr lang="fi-FI" sz="1400" dirty="0"/>
              <a:t> </a:t>
            </a:r>
            <a:r>
              <a:rPr lang="fi-FI" sz="1400" dirty="0" err="1"/>
              <a:t>alone</a:t>
            </a:r>
            <a:endParaRPr lang="fi-FI" sz="1400" dirty="0"/>
          </a:p>
          <a:p>
            <a:pPr marL="0" indent="0" fontAlgn="auto">
              <a:spcAft>
                <a:spcPts val="0"/>
              </a:spcAft>
              <a:buNone/>
            </a:pPr>
            <a:r>
              <a:rPr lang="fi-FI" sz="1400" b="1" dirty="0"/>
              <a:t>10		13.48	</a:t>
            </a:r>
            <a:r>
              <a:rPr lang="fi-FI" sz="1400" dirty="0"/>
              <a:t>	Short </a:t>
            </a:r>
            <a:r>
              <a:rPr lang="fi-FI" sz="1400" dirty="0" err="1"/>
              <a:t>debriefing</a:t>
            </a:r>
            <a:endParaRPr lang="fi-FI" sz="1400" dirty="0"/>
          </a:p>
          <a:p>
            <a:pPr marL="0" indent="0" fontAlgn="auto">
              <a:spcAft>
                <a:spcPts val="0"/>
              </a:spcAft>
              <a:buNone/>
            </a:pPr>
            <a:r>
              <a:rPr lang="fi-FI" sz="1400" b="1" dirty="0"/>
              <a:t>2		13.58	</a:t>
            </a:r>
            <a:r>
              <a:rPr lang="fi-FI" sz="1400" dirty="0"/>
              <a:t>	</a:t>
            </a:r>
            <a:r>
              <a:rPr lang="fi-FI" sz="1400" dirty="0" err="1"/>
              <a:t>Thank</a:t>
            </a:r>
            <a:r>
              <a:rPr lang="fi-FI" sz="1400" dirty="0"/>
              <a:t> </a:t>
            </a:r>
            <a:r>
              <a:rPr lang="fi-FI" sz="1400" dirty="0" err="1"/>
              <a:t>you</a:t>
            </a:r>
            <a:r>
              <a:rPr lang="fi-FI" sz="1400" dirty="0"/>
              <a:t> </a:t>
            </a:r>
          </a:p>
          <a:p>
            <a:pPr marL="0" indent="0" fontAlgn="auto">
              <a:spcAft>
                <a:spcPts val="0"/>
              </a:spcAft>
              <a:buNone/>
            </a:pPr>
            <a:r>
              <a:rPr lang="fi-FI" sz="1400" b="1" dirty="0"/>
              <a:t>0		14.00  		</a:t>
            </a:r>
            <a:r>
              <a:rPr lang="fi-FI" sz="1400" dirty="0" err="1"/>
              <a:t>Closing</a:t>
            </a:r>
            <a:r>
              <a:rPr lang="fi-FI" sz="1400" dirty="0"/>
              <a:t> </a:t>
            </a:r>
          </a:p>
          <a:p>
            <a:pPr marL="0" indent="0" fontAlgn="auto">
              <a:spcAft>
                <a:spcPts val="0"/>
              </a:spcAft>
              <a:buNone/>
            </a:pPr>
            <a:endParaRPr lang="fi-FI" sz="1400" dirty="0"/>
          </a:p>
          <a:p>
            <a:pPr marL="0" indent="0" fontAlgn="auto">
              <a:spcBef>
                <a:spcPts val="0"/>
              </a:spcBef>
              <a:spcAft>
                <a:spcPts val="0"/>
              </a:spcAft>
              <a:buNone/>
            </a:pPr>
            <a:r>
              <a:rPr lang="fi-FI" sz="1400" b="1" i="1" dirty="0"/>
              <a:t>Total 120 min </a:t>
            </a:r>
            <a:r>
              <a:rPr lang="fi-FI" sz="1400" i="1" dirty="0"/>
              <a:t>(</a:t>
            </a:r>
            <a:r>
              <a:rPr lang="fi-FI" sz="1400" i="1" dirty="0" err="1"/>
              <a:t>all</a:t>
            </a:r>
            <a:r>
              <a:rPr lang="fi-FI" sz="1400" i="1" dirty="0"/>
              <a:t> </a:t>
            </a:r>
            <a:r>
              <a:rPr lang="fi-FI" sz="1400" i="1" dirty="0" err="1"/>
              <a:t>times</a:t>
            </a:r>
            <a:r>
              <a:rPr lang="fi-FI" sz="1400" i="1" dirty="0"/>
              <a:t> </a:t>
            </a:r>
            <a:r>
              <a:rPr lang="fi-FI" sz="1400" i="1" dirty="0" err="1"/>
              <a:t>are</a:t>
            </a:r>
            <a:r>
              <a:rPr lang="fi-FI" sz="1400" i="1" dirty="0"/>
              <a:t> </a:t>
            </a:r>
            <a:r>
              <a:rPr lang="fi-FI" sz="1400" i="1" dirty="0" err="1"/>
              <a:t>approximate</a:t>
            </a:r>
            <a:r>
              <a:rPr lang="fi-FI" sz="1400" i="1" dirty="0"/>
              <a:t> </a:t>
            </a:r>
            <a:r>
              <a:rPr lang="fi-FI" sz="1400" i="1" dirty="0" err="1"/>
              <a:t>times</a:t>
            </a:r>
            <a:r>
              <a:rPr lang="fi-FI" sz="1400" i="1" dirty="0"/>
              <a:t>). If </a:t>
            </a:r>
            <a:r>
              <a:rPr lang="fi-FI" sz="1400" i="1" dirty="0" err="1"/>
              <a:t>the</a:t>
            </a:r>
            <a:r>
              <a:rPr lang="fi-FI" sz="1400" i="1" dirty="0"/>
              <a:t> </a:t>
            </a:r>
            <a:r>
              <a:rPr lang="fi-FI" sz="1400" i="1" dirty="0" err="1"/>
              <a:t>discussion</a:t>
            </a:r>
            <a:r>
              <a:rPr lang="fi-FI" sz="1400" i="1" dirty="0"/>
              <a:t> is 180 min, </a:t>
            </a:r>
            <a:r>
              <a:rPr lang="fi-FI" sz="1400" i="1" dirty="0" err="1"/>
              <a:t>add</a:t>
            </a:r>
            <a:r>
              <a:rPr lang="fi-FI" sz="1400" i="1" dirty="0"/>
              <a:t> </a:t>
            </a:r>
            <a:r>
              <a:rPr lang="fi-FI" sz="1400" i="1" dirty="0" err="1"/>
              <a:t>more</a:t>
            </a:r>
            <a:r>
              <a:rPr lang="fi-FI" sz="1400" i="1" dirty="0"/>
              <a:t> </a:t>
            </a:r>
            <a:r>
              <a:rPr lang="fi-FI" sz="1400" i="1" dirty="0" err="1"/>
              <a:t>time</a:t>
            </a:r>
            <a:r>
              <a:rPr lang="fi-FI" sz="1400" i="1" dirty="0"/>
              <a:t> for </a:t>
            </a:r>
            <a:r>
              <a:rPr lang="fi-FI" sz="1400" i="1" dirty="0" err="1"/>
              <a:t>deepening</a:t>
            </a:r>
            <a:r>
              <a:rPr lang="fi-FI" sz="1400" i="1" dirty="0"/>
              <a:t> </a:t>
            </a:r>
            <a:r>
              <a:rPr lang="fi-FI" sz="1400" i="1" dirty="0" err="1"/>
              <a:t>the</a:t>
            </a:r>
            <a:r>
              <a:rPr lang="fi-FI" sz="1400" i="1" dirty="0"/>
              <a:t> </a:t>
            </a:r>
            <a:r>
              <a:rPr lang="fi-FI" sz="1400" i="1" dirty="0" err="1"/>
              <a:t>discussion</a:t>
            </a:r>
            <a:r>
              <a:rPr lang="fi-FI" sz="1400" i="1" dirty="0"/>
              <a:t>, </a:t>
            </a:r>
            <a:r>
              <a:rPr lang="fi-FI" sz="1400" i="1" dirty="0" err="1"/>
              <a:t>summarising</a:t>
            </a:r>
            <a:r>
              <a:rPr lang="fi-FI" sz="1400" i="1" dirty="0"/>
              <a:t> and </a:t>
            </a:r>
            <a:r>
              <a:rPr lang="fi-FI" sz="1400" i="1" dirty="0" err="1"/>
              <a:t>debriefing</a:t>
            </a:r>
            <a:r>
              <a:rPr lang="fi-FI" sz="1400" i="1" dirty="0"/>
              <a:t>. </a:t>
            </a:r>
          </a:p>
          <a:p>
            <a:pPr marL="0" indent="0" fontAlgn="auto">
              <a:spcBef>
                <a:spcPts val="0"/>
              </a:spcBef>
              <a:spcAft>
                <a:spcPts val="0"/>
              </a:spcAft>
              <a:buNone/>
            </a:pPr>
            <a:endParaRPr lang="fi-FI" sz="1400" dirty="0"/>
          </a:p>
          <a:p>
            <a:pPr marL="0" indent="0" fontAlgn="auto">
              <a:spcBef>
                <a:spcPts val="0"/>
              </a:spcBef>
              <a:spcAft>
                <a:spcPts val="0"/>
              </a:spcAft>
              <a:buNone/>
            </a:pPr>
            <a:r>
              <a:rPr lang="fi-FI" sz="1400" dirty="0" err="1"/>
              <a:t>Regular</a:t>
            </a:r>
            <a:r>
              <a:rPr lang="fi-FI" sz="1400" dirty="0"/>
              <a:t> </a:t>
            </a:r>
            <a:r>
              <a:rPr lang="fi-FI" sz="1400" dirty="0" err="1"/>
              <a:t>text</a:t>
            </a:r>
            <a:r>
              <a:rPr lang="fi-FI" sz="1400" dirty="0"/>
              <a:t> – </a:t>
            </a:r>
            <a:r>
              <a:rPr lang="fi-FI" sz="1400" dirty="0" err="1"/>
              <a:t>example</a:t>
            </a:r>
            <a:r>
              <a:rPr lang="fi-FI" sz="1400" dirty="0"/>
              <a:t> </a:t>
            </a:r>
            <a:r>
              <a:rPr lang="fi-FI" sz="1400" dirty="0" err="1"/>
              <a:t>wording</a:t>
            </a:r>
            <a:endParaRPr lang="fi-FI" sz="1400" dirty="0"/>
          </a:p>
          <a:p>
            <a:pPr marL="0" indent="0" fontAlgn="auto">
              <a:spcBef>
                <a:spcPts val="0"/>
              </a:spcBef>
              <a:spcAft>
                <a:spcPts val="0"/>
              </a:spcAft>
              <a:buNone/>
            </a:pPr>
            <a:r>
              <a:rPr lang="fi-FI" sz="1400" i="1" dirty="0" err="1"/>
              <a:t>Italics</a:t>
            </a:r>
            <a:r>
              <a:rPr lang="fi-FI" sz="1400" i="1" dirty="0"/>
              <a:t> – to help </a:t>
            </a:r>
            <a:r>
              <a:rPr lang="fi-FI" sz="1400" i="1" dirty="0" err="1"/>
              <a:t>the</a:t>
            </a:r>
            <a:r>
              <a:rPr lang="fi-FI" sz="1400" i="1" dirty="0"/>
              <a:t> </a:t>
            </a:r>
            <a:r>
              <a:rPr lang="fi-FI" sz="1400" i="1" dirty="0" err="1"/>
              <a:t>moderator</a:t>
            </a:r>
            <a:r>
              <a:rPr lang="fi-FI" sz="1400" i="1" dirty="0"/>
              <a:t> in </a:t>
            </a:r>
            <a:r>
              <a:rPr lang="fi-FI" sz="1400" i="1" dirty="0" err="1"/>
              <a:t>the</a:t>
            </a:r>
            <a:r>
              <a:rPr lang="fi-FI" sz="1400" i="1" dirty="0"/>
              <a:t> </a:t>
            </a:r>
            <a:r>
              <a:rPr lang="fi-FI" sz="1400" i="1" dirty="0" err="1"/>
              <a:t>discussion</a:t>
            </a:r>
            <a:endParaRPr lang="fi-FI" sz="1400" i="1" dirty="0"/>
          </a:p>
          <a:p>
            <a:pPr marL="0" indent="0" fontAlgn="auto">
              <a:spcBef>
                <a:spcPts val="0"/>
              </a:spcBef>
              <a:spcAft>
                <a:spcPts val="0"/>
              </a:spcAft>
              <a:buNone/>
            </a:pPr>
            <a:r>
              <a:rPr lang="fi-FI" sz="1400" b="1" dirty="0" err="1"/>
              <a:t>Bold</a:t>
            </a:r>
            <a:r>
              <a:rPr lang="fi-FI" sz="1400" b="1" dirty="0"/>
              <a:t> – </a:t>
            </a:r>
            <a:r>
              <a:rPr lang="fi-FI" sz="1400" b="1" dirty="0" err="1"/>
              <a:t>Change</a:t>
            </a:r>
            <a:r>
              <a:rPr lang="fi-FI" sz="1400" b="1" dirty="0"/>
              <a:t> as </a:t>
            </a:r>
            <a:r>
              <a:rPr lang="fi-FI" sz="1400" b="1" dirty="0" err="1"/>
              <a:t>needed</a:t>
            </a:r>
            <a:endParaRPr lang="fi-FI" sz="1400" b="1" dirty="0"/>
          </a:p>
          <a:p>
            <a:pPr marL="0" indent="0" fontAlgn="auto">
              <a:spcAft>
                <a:spcPts val="0"/>
              </a:spcAft>
              <a:buNone/>
            </a:pPr>
            <a:endParaRPr lang="fi-FI" sz="1400" dirty="0"/>
          </a:p>
        </p:txBody>
      </p:sp>
      <p:sp>
        <p:nvSpPr>
          <p:cNvPr id="4" name="Text Placeholder 3">
            <a:extLst>
              <a:ext uri="{FF2B5EF4-FFF2-40B4-BE49-F238E27FC236}">
                <a16:creationId xmlns:a16="http://schemas.microsoft.com/office/drawing/2014/main" id="{D2DB4D69-9254-427B-D273-08638D6A81BA}"/>
              </a:ext>
            </a:extLst>
          </p:cNvPr>
          <p:cNvSpPr>
            <a:spLocks noGrp="1"/>
          </p:cNvSpPr>
          <p:nvPr>
            <p:ph type="body" idx="13"/>
          </p:nvPr>
        </p:nvSpPr>
        <p:spPr>
          <a:xfrm>
            <a:off x="6096000" y="1104629"/>
            <a:ext cx="5315737" cy="4799838"/>
          </a:xfrm>
        </p:spPr>
        <p:txBody>
          <a:bodyPr/>
          <a:lstStyle/>
          <a:p>
            <a:pPr marL="0" lvl="0" indent="0">
              <a:spcBef>
                <a:spcPts val="0"/>
              </a:spcBef>
              <a:buSzPts val="1600"/>
              <a:buNone/>
            </a:pPr>
            <a:r>
              <a:rPr lang="en-US" sz="1400" b="1" dirty="0"/>
              <a:t>XX </a:t>
            </a:r>
            <a:r>
              <a:rPr lang="en-US" sz="1400" dirty="0"/>
              <a:t>will act as a notetaker and writes down what you say as word for word as possible, but without writing down the names. The transcript will be used as material for the summary of the Great Forest Dialogue Day and for alternative scenarios on the future of forests in Finland. The summary and scenarios will be done in such a way that no individual discussant can be identified. </a:t>
            </a:r>
          </a:p>
          <a:p>
            <a:pPr marL="0" lvl="0" indent="0">
              <a:spcBef>
                <a:spcPts val="0"/>
              </a:spcBef>
              <a:buSzPts val="1600"/>
              <a:buNone/>
            </a:pPr>
            <a:endParaRPr lang="en-US" sz="1400" dirty="0"/>
          </a:p>
          <a:p>
            <a:pPr marL="0" lvl="0" indent="0">
              <a:spcBef>
                <a:spcPts val="0"/>
              </a:spcBef>
              <a:buSzPts val="1600"/>
              <a:buNone/>
            </a:pPr>
            <a:r>
              <a:rPr lang="en-US" sz="1400" dirty="0"/>
              <a:t>We have </a:t>
            </a:r>
            <a:r>
              <a:rPr lang="en-US" sz="1400" b="1" dirty="0"/>
              <a:t>two</a:t>
            </a:r>
            <a:r>
              <a:rPr lang="en-US" sz="1400" dirty="0"/>
              <a:t> hours. We will start with an </a:t>
            </a:r>
            <a:r>
              <a:rPr lang="en-US" sz="1400" b="1" dirty="0"/>
              <a:t>introduction of the theme</a:t>
            </a:r>
            <a:r>
              <a:rPr lang="en-US" sz="1400" dirty="0"/>
              <a:t> and pair discussion. Most of the time will be used for a joint discussion and then a little summary at the end. We will finish at </a:t>
            </a:r>
            <a:r>
              <a:rPr lang="en-US" sz="1400" b="1" dirty="0" err="1"/>
              <a:t>xx.xx</a:t>
            </a:r>
            <a:r>
              <a:rPr lang="en-US" sz="1400" b="1" dirty="0"/>
              <a:t> o’clock. </a:t>
            </a:r>
            <a:endParaRPr lang="en-US" sz="1400" b="1" i="1" dirty="0"/>
          </a:p>
        </p:txBody>
      </p:sp>
      <p:sp>
        <p:nvSpPr>
          <p:cNvPr id="5" name="Title 4">
            <a:extLst>
              <a:ext uri="{FF2B5EF4-FFF2-40B4-BE49-F238E27FC236}">
                <a16:creationId xmlns:a16="http://schemas.microsoft.com/office/drawing/2014/main" id="{4A907A59-F78F-BF99-DBCE-D34E06605DE9}"/>
              </a:ext>
            </a:extLst>
          </p:cNvPr>
          <p:cNvSpPr>
            <a:spLocks noGrp="1"/>
          </p:cNvSpPr>
          <p:nvPr>
            <p:ph type="title"/>
          </p:nvPr>
        </p:nvSpPr>
        <p:spPr>
          <a:xfrm>
            <a:off x="312344" y="348107"/>
            <a:ext cx="9115803" cy="540416"/>
          </a:xfrm>
        </p:spPr>
        <p:txBody>
          <a:bodyPr/>
          <a:lstStyle/>
          <a:p>
            <a:r>
              <a:rPr lang="en-FI" dirty="0"/>
              <a:t>Start (1/2)</a:t>
            </a:r>
          </a:p>
        </p:txBody>
      </p:sp>
    </p:spTree>
    <p:extLst>
      <p:ext uri="{BB962C8B-B14F-4D97-AF65-F5344CB8AC3E}">
        <p14:creationId xmlns:p14="http://schemas.microsoft.com/office/powerpoint/2010/main" val="3770110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2367EE-C770-9527-764E-CE5742BFB3EC}"/>
              </a:ext>
            </a:extLst>
          </p:cNvPr>
          <p:cNvSpPr>
            <a:spLocks noGrp="1"/>
          </p:cNvSpPr>
          <p:nvPr>
            <p:ph idx="1"/>
          </p:nvPr>
        </p:nvSpPr>
        <p:spPr>
          <a:xfrm>
            <a:off x="861895" y="1417305"/>
            <a:ext cx="4239275" cy="4351338"/>
          </a:xfrm>
        </p:spPr>
        <p:txBody>
          <a:bodyPr/>
          <a:lstStyle/>
          <a:p>
            <a:pPr marL="0" lvl="0" indent="0">
              <a:spcBef>
                <a:spcPts val="0"/>
              </a:spcBef>
              <a:buSzPts val="1600"/>
              <a:buNone/>
            </a:pPr>
            <a:r>
              <a:rPr lang="fi-FI" dirty="0"/>
              <a:t>1. </a:t>
            </a:r>
            <a:r>
              <a:rPr lang="fi-FI" b="1" dirty="0" err="1"/>
              <a:t>Listen</a:t>
            </a:r>
            <a:r>
              <a:rPr lang="fi-FI" dirty="0"/>
              <a:t> to </a:t>
            </a:r>
            <a:r>
              <a:rPr lang="fi-FI" dirty="0" err="1"/>
              <a:t>others</a:t>
            </a:r>
            <a:r>
              <a:rPr lang="fi-FI" dirty="0"/>
              <a:t>, </a:t>
            </a:r>
            <a:r>
              <a:rPr lang="fi-FI" dirty="0" err="1"/>
              <a:t>do</a:t>
            </a:r>
            <a:r>
              <a:rPr lang="fi-FI" dirty="0"/>
              <a:t> </a:t>
            </a:r>
            <a:r>
              <a:rPr lang="fi-FI" dirty="0" err="1"/>
              <a:t>not</a:t>
            </a:r>
            <a:r>
              <a:rPr lang="fi-FI" dirty="0"/>
              <a:t> </a:t>
            </a:r>
            <a:r>
              <a:rPr lang="fi-FI" dirty="0" err="1"/>
              <a:t>interrupt</a:t>
            </a:r>
            <a:r>
              <a:rPr lang="fi-FI" dirty="0"/>
              <a:t> </a:t>
            </a:r>
            <a:r>
              <a:rPr lang="fi-FI" dirty="0" err="1"/>
              <a:t>or</a:t>
            </a:r>
            <a:r>
              <a:rPr lang="fi-FI" dirty="0"/>
              <a:t> </a:t>
            </a:r>
            <a:r>
              <a:rPr lang="fi-FI" dirty="0" err="1"/>
              <a:t>start</a:t>
            </a:r>
            <a:r>
              <a:rPr lang="fi-FI" dirty="0"/>
              <a:t> </a:t>
            </a:r>
            <a:r>
              <a:rPr lang="fi-FI" dirty="0" err="1"/>
              <a:t>additional</a:t>
            </a:r>
            <a:r>
              <a:rPr lang="fi-FI" dirty="0"/>
              <a:t> </a:t>
            </a:r>
            <a:r>
              <a:rPr lang="fi-FI" dirty="0" err="1"/>
              <a:t>discussions</a:t>
            </a:r>
            <a:r>
              <a:rPr lang="fi-FI" dirty="0"/>
              <a:t>.</a:t>
            </a:r>
            <a:br>
              <a:rPr lang="fi-FI" dirty="0"/>
            </a:br>
            <a:endParaRPr lang="fi-FI" dirty="0"/>
          </a:p>
          <a:p>
            <a:pPr marL="0" lvl="0" indent="0">
              <a:spcBef>
                <a:spcPts val="0"/>
              </a:spcBef>
              <a:buSzPts val="1600"/>
              <a:buNone/>
            </a:pPr>
            <a:r>
              <a:rPr lang="fi-FI" dirty="0"/>
              <a:t>2. </a:t>
            </a:r>
            <a:r>
              <a:rPr lang="fi-FI" b="1" dirty="0" err="1"/>
              <a:t>Relate</a:t>
            </a:r>
            <a:r>
              <a:rPr lang="fi-FI" dirty="0"/>
              <a:t> </a:t>
            </a:r>
            <a:r>
              <a:rPr lang="fi-FI" dirty="0" err="1"/>
              <a:t>what</a:t>
            </a:r>
            <a:r>
              <a:rPr lang="fi-FI" dirty="0"/>
              <a:t> </a:t>
            </a:r>
            <a:r>
              <a:rPr lang="fi-FI" dirty="0" err="1"/>
              <a:t>you</a:t>
            </a:r>
            <a:r>
              <a:rPr lang="fi-FI" dirty="0"/>
              <a:t> </a:t>
            </a:r>
            <a:r>
              <a:rPr lang="fi-FI" dirty="0" err="1"/>
              <a:t>say</a:t>
            </a:r>
            <a:r>
              <a:rPr lang="fi-FI" dirty="0"/>
              <a:t> to </a:t>
            </a:r>
            <a:r>
              <a:rPr lang="fi-FI" dirty="0" err="1"/>
              <a:t>what</a:t>
            </a:r>
            <a:r>
              <a:rPr lang="fi-FI" dirty="0"/>
              <a:t> </a:t>
            </a:r>
            <a:r>
              <a:rPr lang="fi-FI" dirty="0" err="1"/>
              <a:t>the</a:t>
            </a:r>
            <a:r>
              <a:rPr lang="fi-FI" dirty="0"/>
              <a:t> </a:t>
            </a:r>
            <a:r>
              <a:rPr lang="fi-FI" dirty="0" err="1"/>
              <a:t>othes</a:t>
            </a:r>
            <a:r>
              <a:rPr lang="fi-FI" dirty="0"/>
              <a:t> </a:t>
            </a:r>
            <a:r>
              <a:rPr lang="fi-FI" dirty="0" err="1"/>
              <a:t>have</a:t>
            </a:r>
            <a:r>
              <a:rPr lang="fi-FI" dirty="0"/>
              <a:t> </a:t>
            </a:r>
            <a:r>
              <a:rPr lang="fi-FI" dirty="0" err="1"/>
              <a:t>said</a:t>
            </a:r>
            <a:r>
              <a:rPr lang="fi-FI" dirty="0"/>
              <a:t> and </a:t>
            </a:r>
            <a:r>
              <a:rPr lang="fi-FI" dirty="0" err="1"/>
              <a:t>use</a:t>
            </a:r>
            <a:r>
              <a:rPr lang="fi-FI" dirty="0"/>
              <a:t> </a:t>
            </a:r>
            <a:r>
              <a:rPr lang="fi-FI" dirty="0" err="1"/>
              <a:t>everyday</a:t>
            </a:r>
            <a:r>
              <a:rPr lang="fi-FI" dirty="0"/>
              <a:t> </a:t>
            </a:r>
            <a:r>
              <a:rPr lang="fi-FI" dirty="0" err="1"/>
              <a:t>language</a:t>
            </a:r>
            <a:r>
              <a:rPr lang="fi-FI" dirty="0"/>
              <a:t>.</a:t>
            </a:r>
            <a:br>
              <a:rPr lang="fi-FI" dirty="0"/>
            </a:br>
            <a:endParaRPr lang="fi-FI" dirty="0"/>
          </a:p>
          <a:p>
            <a:pPr marL="0" lvl="0" indent="0">
              <a:spcBef>
                <a:spcPts val="0"/>
              </a:spcBef>
              <a:buSzPts val="1600"/>
              <a:buNone/>
            </a:pPr>
            <a:r>
              <a:rPr lang="fi-FI" dirty="0"/>
              <a:t>3.</a:t>
            </a:r>
            <a:r>
              <a:rPr lang="fi-FI" b="1" dirty="0"/>
              <a:t> </a:t>
            </a:r>
            <a:r>
              <a:rPr lang="fi-FI" b="1" dirty="0" err="1"/>
              <a:t>Talk</a:t>
            </a:r>
            <a:r>
              <a:rPr lang="fi-FI" dirty="0"/>
              <a:t> </a:t>
            </a:r>
            <a:r>
              <a:rPr lang="fi-FI" dirty="0" err="1"/>
              <a:t>about</a:t>
            </a:r>
            <a:r>
              <a:rPr lang="fi-FI" dirty="0"/>
              <a:t> </a:t>
            </a:r>
            <a:r>
              <a:rPr lang="fi-FI" dirty="0" err="1"/>
              <a:t>your</a:t>
            </a:r>
            <a:r>
              <a:rPr lang="fi-FI" dirty="0"/>
              <a:t> </a:t>
            </a:r>
            <a:r>
              <a:rPr lang="fi-FI" dirty="0" err="1"/>
              <a:t>own</a:t>
            </a:r>
            <a:r>
              <a:rPr lang="fi-FI" dirty="0"/>
              <a:t> </a:t>
            </a:r>
            <a:r>
              <a:rPr lang="fi-FI" dirty="0" err="1"/>
              <a:t>experience</a:t>
            </a:r>
            <a:r>
              <a:rPr lang="fi-FI" dirty="0"/>
              <a:t>.</a:t>
            </a:r>
            <a:br>
              <a:rPr lang="fi-FI" dirty="0"/>
            </a:br>
            <a:endParaRPr lang="fi-FI" dirty="0"/>
          </a:p>
          <a:p>
            <a:pPr marL="0" lvl="0" indent="0">
              <a:spcBef>
                <a:spcPts val="0"/>
              </a:spcBef>
              <a:buSzPts val="1600"/>
              <a:buNone/>
            </a:pPr>
            <a:r>
              <a:rPr lang="fi-FI" dirty="0"/>
              <a:t>4. </a:t>
            </a:r>
            <a:r>
              <a:rPr lang="fi-FI" b="1" dirty="0" err="1"/>
              <a:t>Speak</a:t>
            </a:r>
            <a:r>
              <a:rPr lang="fi-FI" dirty="0"/>
              <a:t> to </a:t>
            </a:r>
            <a:r>
              <a:rPr lang="fi-FI" dirty="0" err="1"/>
              <a:t>others</a:t>
            </a:r>
            <a:r>
              <a:rPr lang="fi-FI" dirty="0"/>
              <a:t> </a:t>
            </a:r>
            <a:r>
              <a:rPr lang="fi-FI" dirty="0" err="1"/>
              <a:t>directly</a:t>
            </a:r>
            <a:r>
              <a:rPr lang="fi-FI" dirty="0"/>
              <a:t> and </a:t>
            </a:r>
            <a:r>
              <a:rPr lang="fi-FI" dirty="0" err="1"/>
              <a:t>ask</a:t>
            </a:r>
            <a:r>
              <a:rPr lang="fi-FI" dirty="0"/>
              <a:t> </a:t>
            </a:r>
            <a:r>
              <a:rPr lang="fi-FI" dirty="0" err="1"/>
              <a:t>about</a:t>
            </a:r>
            <a:r>
              <a:rPr lang="fi-FI" dirty="0"/>
              <a:t> </a:t>
            </a:r>
            <a:r>
              <a:rPr lang="fi-FI" dirty="0" err="1"/>
              <a:t>their</a:t>
            </a:r>
            <a:r>
              <a:rPr lang="fi-FI" dirty="0"/>
              <a:t> </a:t>
            </a:r>
            <a:r>
              <a:rPr lang="fi-FI" dirty="0" err="1"/>
              <a:t>views</a:t>
            </a:r>
            <a:r>
              <a:rPr lang="fi-FI" dirty="0"/>
              <a:t>.</a:t>
            </a:r>
          </a:p>
          <a:p>
            <a:pPr marL="0" lvl="0" indent="0" algn="l" rtl="0">
              <a:lnSpc>
                <a:spcPct val="110000"/>
              </a:lnSpc>
              <a:spcBef>
                <a:spcPts val="0"/>
              </a:spcBef>
              <a:spcAft>
                <a:spcPts val="0"/>
              </a:spcAft>
              <a:buClr>
                <a:schemeClr val="dk1"/>
              </a:buClr>
              <a:buSzPts val="1600"/>
              <a:buNone/>
            </a:pPr>
            <a:endParaRPr lang="fi-FI" dirty="0"/>
          </a:p>
          <a:p>
            <a:pPr marL="0" lvl="0" indent="0">
              <a:spcBef>
                <a:spcPts val="0"/>
              </a:spcBef>
              <a:buSzPts val="1600"/>
              <a:buNone/>
            </a:pPr>
            <a:r>
              <a:rPr lang="fi-FI" dirty="0"/>
              <a:t>5. </a:t>
            </a:r>
            <a:r>
              <a:rPr lang="fi-FI" b="1" dirty="0" err="1"/>
              <a:t>Be</a:t>
            </a:r>
            <a:r>
              <a:rPr lang="fi-FI" b="1" dirty="0"/>
              <a:t> </a:t>
            </a:r>
            <a:r>
              <a:rPr lang="fi-FI" b="1" dirty="0" err="1"/>
              <a:t>present</a:t>
            </a:r>
            <a:r>
              <a:rPr lang="fi-FI" b="1" dirty="0"/>
              <a:t> and </a:t>
            </a:r>
            <a:r>
              <a:rPr lang="fi-FI" b="1" dirty="0" err="1"/>
              <a:t>respect</a:t>
            </a:r>
            <a:r>
              <a:rPr lang="fi-FI" b="1" dirty="0"/>
              <a:t> </a:t>
            </a:r>
            <a:r>
              <a:rPr lang="fi-FI" dirty="0" err="1"/>
              <a:t>others</a:t>
            </a:r>
            <a:r>
              <a:rPr lang="fi-FI" dirty="0"/>
              <a:t> and </a:t>
            </a:r>
            <a:r>
              <a:rPr lang="fi-FI" dirty="0" err="1"/>
              <a:t>the</a:t>
            </a:r>
            <a:r>
              <a:rPr lang="fi-FI" dirty="0"/>
              <a:t> </a:t>
            </a:r>
            <a:r>
              <a:rPr lang="fi-FI" dirty="0" err="1"/>
              <a:t>atmosphere</a:t>
            </a:r>
            <a:r>
              <a:rPr lang="fi-FI" dirty="0"/>
              <a:t> of </a:t>
            </a:r>
            <a:r>
              <a:rPr lang="fi-FI" dirty="0" err="1"/>
              <a:t>trust</a:t>
            </a:r>
            <a:r>
              <a:rPr lang="fi-FI" dirty="0"/>
              <a:t>.</a:t>
            </a:r>
            <a:br>
              <a:rPr lang="fi-FI" dirty="0"/>
            </a:br>
            <a:endParaRPr lang="fi-FI" dirty="0"/>
          </a:p>
          <a:p>
            <a:pPr marL="0" lvl="0" indent="0">
              <a:spcBef>
                <a:spcPts val="0"/>
              </a:spcBef>
              <a:buSzPts val="1600"/>
              <a:buNone/>
            </a:pPr>
            <a:r>
              <a:rPr lang="fi-FI" dirty="0"/>
              <a:t>6. </a:t>
            </a:r>
            <a:r>
              <a:rPr lang="fi-FI" b="1" dirty="0" err="1"/>
              <a:t>Search</a:t>
            </a:r>
            <a:r>
              <a:rPr lang="fi-FI" dirty="0"/>
              <a:t> </a:t>
            </a:r>
            <a:r>
              <a:rPr lang="fi-FI" b="1" dirty="0"/>
              <a:t>and </a:t>
            </a:r>
            <a:r>
              <a:rPr lang="fi-FI" b="1" dirty="0" err="1"/>
              <a:t>bring</a:t>
            </a:r>
            <a:r>
              <a:rPr lang="fi-FI" b="1" dirty="0"/>
              <a:t> </a:t>
            </a:r>
            <a:r>
              <a:rPr lang="fi-FI" b="1" dirty="0" err="1"/>
              <a:t>things</a:t>
            </a:r>
            <a:r>
              <a:rPr lang="fi-FI" b="1" dirty="0"/>
              <a:t> </a:t>
            </a:r>
            <a:r>
              <a:rPr lang="fi-FI" b="1" dirty="0" err="1"/>
              <a:t>together</a:t>
            </a:r>
            <a:r>
              <a:rPr lang="fi-FI" b="1" dirty="0"/>
              <a:t>.</a:t>
            </a:r>
            <a:r>
              <a:rPr lang="fi-FI" dirty="0"/>
              <a:t> </a:t>
            </a:r>
            <a:r>
              <a:rPr lang="fi-FI" dirty="0" err="1"/>
              <a:t>Boldly</a:t>
            </a:r>
            <a:r>
              <a:rPr lang="fi-FI" dirty="0"/>
              <a:t> </a:t>
            </a:r>
            <a:r>
              <a:rPr lang="fi-FI" dirty="0" err="1"/>
              <a:t>deal</a:t>
            </a:r>
            <a:r>
              <a:rPr lang="fi-FI" dirty="0"/>
              <a:t> </a:t>
            </a:r>
            <a:r>
              <a:rPr lang="fi-FI" dirty="0" err="1"/>
              <a:t>with</a:t>
            </a:r>
            <a:r>
              <a:rPr lang="fi-FI" dirty="0"/>
              <a:t> </a:t>
            </a:r>
            <a:r>
              <a:rPr lang="fi-FI" dirty="0" err="1"/>
              <a:t>emerging</a:t>
            </a:r>
            <a:r>
              <a:rPr lang="fi-FI" dirty="0"/>
              <a:t> </a:t>
            </a:r>
            <a:r>
              <a:rPr lang="fi-FI" dirty="0" err="1"/>
              <a:t>conflicts</a:t>
            </a:r>
            <a:r>
              <a:rPr lang="fi-FI" dirty="0"/>
              <a:t> and look for </a:t>
            </a:r>
            <a:r>
              <a:rPr lang="fi-FI" dirty="0" err="1"/>
              <a:t>issues</a:t>
            </a:r>
            <a:r>
              <a:rPr lang="fi-FI" dirty="0"/>
              <a:t> </a:t>
            </a:r>
            <a:r>
              <a:rPr lang="fi-FI" dirty="0" err="1"/>
              <a:t>that</a:t>
            </a:r>
            <a:r>
              <a:rPr lang="fi-FI" dirty="0"/>
              <a:t> </a:t>
            </a:r>
            <a:r>
              <a:rPr lang="fi-FI" dirty="0" err="1"/>
              <a:t>have</a:t>
            </a:r>
            <a:r>
              <a:rPr lang="fi-FI" dirty="0"/>
              <a:t> </a:t>
            </a:r>
            <a:r>
              <a:rPr lang="fi-FI" dirty="0" err="1"/>
              <a:t>gone</a:t>
            </a:r>
            <a:r>
              <a:rPr lang="fi-FI" dirty="0"/>
              <a:t> </a:t>
            </a:r>
            <a:r>
              <a:rPr lang="fi-FI" dirty="0" err="1"/>
              <a:t>unnoticed</a:t>
            </a:r>
            <a:r>
              <a:rPr lang="fi-FI" dirty="0"/>
              <a:t>.</a:t>
            </a:r>
          </a:p>
        </p:txBody>
      </p:sp>
      <p:sp>
        <p:nvSpPr>
          <p:cNvPr id="4" name="Content Placeholder 3">
            <a:extLst>
              <a:ext uri="{FF2B5EF4-FFF2-40B4-BE49-F238E27FC236}">
                <a16:creationId xmlns:a16="http://schemas.microsoft.com/office/drawing/2014/main" id="{4E632DC8-D60B-2873-EBEF-3570FB5553E2}"/>
              </a:ext>
            </a:extLst>
          </p:cNvPr>
          <p:cNvSpPr>
            <a:spLocks noGrp="1"/>
          </p:cNvSpPr>
          <p:nvPr>
            <p:ph idx="13"/>
          </p:nvPr>
        </p:nvSpPr>
        <p:spPr>
          <a:xfrm>
            <a:off x="5747807" y="1192257"/>
            <a:ext cx="5652878" cy="5288693"/>
          </a:xfrm>
        </p:spPr>
        <p:txBody>
          <a:bodyPr/>
          <a:lstStyle/>
          <a:p>
            <a:pPr marL="0" lvl="0" indent="0">
              <a:spcAft>
                <a:spcPts val="600"/>
              </a:spcAft>
              <a:buNone/>
            </a:pPr>
            <a:r>
              <a:rPr lang="en-US" sz="1300" dirty="0"/>
              <a:t>The Timeout rules for constructive discussion will be used in todays’ dialogue. Let's go over them briefly.</a:t>
            </a:r>
            <a:br>
              <a:rPr lang="en-US" sz="1300" dirty="0"/>
            </a:br>
            <a:br>
              <a:rPr lang="en-US" sz="1300" dirty="0"/>
            </a:br>
            <a:r>
              <a:rPr lang="en-US" sz="1300" i="1" dirty="0"/>
              <a:t>The facilitator may print a few copied of the rules to the middle of the ring.</a:t>
            </a:r>
          </a:p>
          <a:p>
            <a:pPr marL="0" lvl="0" indent="0">
              <a:spcAft>
                <a:spcPts val="600"/>
              </a:spcAft>
              <a:buNone/>
            </a:pPr>
            <a:endParaRPr lang="en-US" sz="1300" dirty="0"/>
          </a:p>
          <a:p>
            <a:pPr marL="0" lvl="0" indent="0">
              <a:spcAft>
                <a:spcPts val="600"/>
              </a:spcAft>
              <a:buNone/>
            </a:pPr>
            <a:r>
              <a:rPr lang="en-US" sz="1300" dirty="0"/>
              <a:t>1. Try to listen with an intent to understand what the other person is trying to say, not with the intent to find a space where you can stick in your comment. </a:t>
            </a:r>
          </a:p>
          <a:p>
            <a:pPr marL="0" lvl="0" indent="0">
              <a:spcAft>
                <a:spcPts val="600"/>
              </a:spcAft>
              <a:buNone/>
            </a:pPr>
            <a:r>
              <a:rPr lang="en-US" sz="1300" dirty="0"/>
              <a:t>2. Try to join in and relate with what others are saying and thinking. </a:t>
            </a:r>
          </a:p>
          <a:p>
            <a:pPr marL="0" lvl="0" indent="0">
              <a:spcAft>
                <a:spcPts val="600"/>
              </a:spcAft>
              <a:buNone/>
            </a:pPr>
            <a:r>
              <a:rPr lang="en-US" sz="1300" dirty="0"/>
              <a:t>3. As you. listen to each other, different experiences (thoughts, feelings, perceptions, memories, imaginings of the future) may arise to you in that moment. Share them out loud and you are likely to go deeper into a conversation that has not already been had.</a:t>
            </a:r>
          </a:p>
          <a:p>
            <a:pPr marL="0" lvl="0" indent="0">
              <a:spcAft>
                <a:spcPts val="600"/>
              </a:spcAft>
              <a:buNone/>
            </a:pPr>
            <a:r>
              <a:rPr lang="en-US" sz="1300" dirty="0"/>
              <a:t>4. You can ask questions and address others directly. As the facilitator, I will give you turns to speak.</a:t>
            </a:r>
          </a:p>
          <a:p>
            <a:pPr marL="0" lvl="0" indent="0">
              <a:spcAft>
                <a:spcPts val="600"/>
              </a:spcAft>
              <a:buNone/>
            </a:pPr>
            <a:r>
              <a:rPr lang="en-US" sz="1300" dirty="0"/>
              <a:t>5. Let's focus on this moment. No looking at your phone or laptop during the discussion. Talk to other people with respect, even if you disagree with them. </a:t>
            </a:r>
          </a:p>
          <a:p>
            <a:pPr marL="0" lvl="0" indent="0">
              <a:spcAft>
                <a:spcPts val="600"/>
              </a:spcAft>
              <a:buNone/>
            </a:pPr>
            <a:r>
              <a:rPr lang="en-US" sz="1300" dirty="0"/>
              <a:t>6. The dialogue is meant to be a situation where we can also explore any contradictions that arise. You don't have to agree on things. Different perspectives enrich the discussion and help us to better understand the subject of the dialogue.</a:t>
            </a:r>
          </a:p>
          <a:p>
            <a:pPr marL="0" lvl="0" indent="0">
              <a:spcAft>
                <a:spcPts val="600"/>
              </a:spcAft>
              <a:buNone/>
            </a:pPr>
            <a:r>
              <a:rPr lang="en-US" sz="1300" dirty="0"/>
              <a:t>Can we commit to these rules together?</a:t>
            </a:r>
          </a:p>
        </p:txBody>
      </p:sp>
      <p:sp>
        <p:nvSpPr>
          <p:cNvPr id="5" name="Title 4">
            <a:extLst>
              <a:ext uri="{FF2B5EF4-FFF2-40B4-BE49-F238E27FC236}">
                <a16:creationId xmlns:a16="http://schemas.microsoft.com/office/drawing/2014/main" id="{D6B0613B-C025-9982-D6CA-037B526D4F66}"/>
              </a:ext>
            </a:extLst>
          </p:cNvPr>
          <p:cNvSpPr>
            <a:spLocks noGrp="1"/>
          </p:cNvSpPr>
          <p:nvPr>
            <p:ph type="title"/>
          </p:nvPr>
        </p:nvSpPr>
        <p:spPr>
          <a:xfrm>
            <a:off x="861896" y="729917"/>
            <a:ext cx="4369406" cy="540416"/>
          </a:xfrm>
        </p:spPr>
        <p:txBody>
          <a:bodyPr/>
          <a:lstStyle/>
          <a:p>
            <a:r>
              <a:rPr lang="en-FI" dirty="0"/>
              <a:t>Rules for a constructive discussion</a:t>
            </a:r>
          </a:p>
        </p:txBody>
      </p:sp>
      <p:sp>
        <p:nvSpPr>
          <p:cNvPr id="6" name="Title 4">
            <a:extLst>
              <a:ext uri="{FF2B5EF4-FFF2-40B4-BE49-F238E27FC236}">
                <a16:creationId xmlns:a16="http://schemas.microsoft.com/office/drawing/2014/main" id="{D4F2663A-45F7-BA6A-4691-A3DE1E89661B}"/>
              </a:ext>
            </a:extLst>
          </p:cNvPr>
          <p:cNvSpPr txBox="1">
            <a:spLocks/>
          </p:cNvSpPr>
          <p:nvPr/>
        </p:nvSpPr>
        <p:spPr>
          <a:xfrm>
            <a:off x="5747806" y="729917"/>
            <a:ext cx="4787111" cy="54041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000" b="1" i="0" kern="1200" cap="none" baseline="0">
                <a:solidFill>
                  <a:schemeClr val="tx2"/>
                </a:solidFill>
                <a:latin typeface="Arial" panose="020B0604020202020204" pitchFamily="34" charset="0"/>
                <a:ea typeface="+mj-ea"/>
                <a:cs typeface="Arial" panose="020B0604020202020204" pitchFamily="34" charset="0"/>
              </a:defRPr>
            </a:lvl1pPr>
          </a:lstStyle>
          <a:p>
            <a:r>
              <a:rPr lang="fi-FI" dirty="0" err="1"/>
              <a:t>Ground</a:t>
            </a:r>
            <a:r>
              <a:rPr lang="fi-FI" dirty="0"/>
              <a:t> </a:t>
            </a:r>
            <a:r>
              <a:rPr lang="fi-FI" dirty="0" err="1"/>
              <a:t>rules</a:t>
            </a:r>
            <a:r>
              <a:rPr lang="en-FI"/>
              <a:t> and </a:t>
            </a:r>
            <a:r>
              <a:rPr lang="fi-FI" dirty="0" err="1"/>
              <a:t>confidentiality</a:t>
            </a:r>
            <a:r>
              <a:rPr lang="en-FI"/>
              <a:t> </a:t>
            </a:r>
            <a:r>
              <a:rPr lang="en-FI" dirty="0"/>
              <a:t>(1/2)</a:t>
            </a:r>
          </a:p>
        </p:txBody>
      </p:sp>
    </p:spTree>
    <p:extLst>
      <p:ext uri="{BB962C8B-B14F-4D97-AF65-F5344CB8AC3E}">
        <p14:creationId xmlns:p14="http://schemas.microsoft.com/office/powerpoint/2010/main" val="318397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AF494-E15B-DA4A-C814-26700A0DE1C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176AB75-FD4C-85B6-63C3-EDD634ECF547}"/>
              </a:ext>
            </a:extLst>
          </p:cNvPr>
          <p:cNvSpPr>
            <a:spLocks noGrp="1"/>
          </p:cNvSpPr>
          <p:nvPr>
            <p:ph type="body" idx="1"/>
          </p:nvPr>
        </p:nvSpPr>
        <p:spPr>
          <a:xfrm>
            <a:off x="312344" y="337432"/>
            <a:ext cx="5315737" cy="5376321"/>
          </a:xfrm>
        </p:spPr>
        <p:txBody>
          <a:bodyPr/>
          <a:lstStyle/>
          <a:p>
            <a:pPr marL="0" indent="0" fontAlgn="auto">
              <a:lnSpc>
                <a:spcPct val="150000"/>
              </a:lnSpc>
              <a:spcAft>
                <a:spcPts val="0"/>
              </a:spcAft>
              <a:buNone/>
            </a:pPr>
            <a:r>
              <a:rPr lang="fi-FI" sz="1400" i="1" dirty="0" err="1"/>
              <a:t>Minutes</a:t>
            </a:r>
            <a:r>
              <a:rPr lang="fi-FI" sz="1400" i="1" dirty="0"/>
              <a:t>		Time		</a:t>
            </a:r>
            <a:r>
              <a:rPr lang="fi-FI" sz="1400" i="1" dirty="0" err="1"/>
              <a:t>Section</a:t>
            </a:r>
            <a:endParaRPr lang="fi-FI" sz="1400" i="1" dirty="0"/>
          </a:p>
          <a:p>
            <a:pPr marL="0" indent="0" fontAlgn="auto">
              <a:lnSpc>
                <a:spcPct val="150000"/>
              </a:lnSpc>
              <a:spcBef>
                <a:spcPts val="600"/>
              </a:spcBef>
              <a:spcAft>
                <a:spcPts val="600"/>
              </a:spcAft>
              <a:buNone/>
            </a:pPr>
            <a:r>
              <a:rPr lang="fi-FI" sz="1400" b="1" dirty="0">
                <a:solidFill>
                  <a:srgbClr val="3C5916"/>
                </a:solidFill>
              </a:rPr>
              <a:t>5 		12.00		</a:t>
            </a:r>
            <a:r>
              <a:rPr lang="fi-FI" sz="1400" dirty="0" err="1">
                <a:solidFill>
                  <a:srgbClr val="3C5916"/>
                </a:solidFill>
              </a:rPr>
              <a:t>Start</a:t>
            </a:r>
            <a:r>
              <a:rPr lang="fi-FI" sz="1400" b="1" dirty="0">
                <a:solidFill>
                  <a:srgbClr val="3C5916"/>
                </a:solidFill>
              </a:rPr>
              <a:t> </a:t>
            </a:r>
          </a:p>
          <a:p>
            <a:pPr marL="0" indent="0" fontAlgn="auto">
              <a:lnSpc>
                <a:spcPct val="150000"/>
              </a:lnSpc>
              <a:spcAft>
                <a:spcPts val="0"/>
              </a:spcAft>
              <a:buNone/>
            </a:pPr>
            <a:r>
              <a:rPr lang="fi-FI" sz="1400" b="1" dirty="0"/>
              <a:t>5		12.05</a:t>
            </a:r>
            <a:r>
              <a:rPr lang="fi-FI" sz="1400" dirty="0"/>
              <a:t>		</a:t>
            </a:r>
            <a:r>
              <a:rPr lang="fi-FI" sz="1600" b="1" dirty="0" err="1"/>
              <a:t>Ground</a:t>
            </a:r>
            <a:r>
              <a:rPr lang="fi-FI" sz="1600" b="1" dirty="0"/>
              <a:t> </a:t>
            </a:r>
            <a:r>
              <a:rPr lang="fi-FI" sz="1600" b="1" dirty="0" err="1"/>
              <a:t>rules</a:t>
            </a:r>
            <a:r>
              <a:rPr lang="fi-FI" sz="1600" b="1" dirty="0"/>
              <a:t> and 				</a:t>
            </a:r>
            <a:r>
              <a:rPr lang="fi-FI" sz="1600" b="1" dirty="0" err="1"/>
              <a:t>confidentiality</a:t>
            </a:r>
            <a:endParaRPr lang="fi-FI" sz="1600" b="1" dirty="0"/>
          </a:p>
          <a:p>
            <a:pPr marL="0" indent="0" fontAlgn="auto">
              <a:lnSpc>
                <a:spcPct val="150000"/>
              </a:lnSpc>
              <a:spcAft>
                <a:spcPts val="0"/>
              </a:spcAft>
              <a:buNone/>
            </a:pPr>
            <a:r>
              <a:rPr lang="fi-FI" sz="1400" b="1" dirty="0"/>
              <a:t>3		12.10</a:t>
            </a:r>
            <a:r>
              <a:rPr lang="fi-FI" sz="1400" dirty="0"/>
              <a:t>		</a:t>
            </a:r>
            <a:r>
              <a:rPr lang="fi-FI" sz="1400" dirty="0" err="1"/>
              <a:t>Introductions</a:t>
            </a:r>
            <a:r>
              <a:rPr lang="fi-FI" sz="1400" dirty="0"/>
              <a:t> </a:t>
            </a:r>
          </a:p>
          <a:p>
            <a:pPr marL="0" indent="0" fontAlgn="auto">
              <a:lnSpc>
                <a:spcPct val="150000"/>
              </a:lnSpc>
              <a:spcAft>
                <a:spcPts val="0"/>
              </a:spcAft>
              <a:buNone/>
            </a:pPr>
            <a:r>
              <a:rPr lang="fi-FI" sz="1400" b="1" dirty="0"/>
              <a:t>5 		12.13</a:t>
            </a:r>
            <a:r>
              <a:rPr lang="fi-FI" sz="1400" dirty="0"/>
              <a:t>		</a:t>
            </a:r>
            <a:r>
              <a:rPr lang="fi-FI" sz="1400" dirty="0" err="1"/>
              <a:t>Getting</a:t>
            </a:r>
            <a:r>
              <a:rPr lang="fi-FI" sz="1400" dirty="0"/>
              <a:t> </a:t>
            </a:r>
            <a:r>
              <a:rPr lang="fi-FI" sz="1400" dirty="0" err="1"/>
              <a:t>ready</a:t>
            </a:r>
            <a:r>
              <a:rPr lang="fi-FI" sz="1400" dirty="0"/>
              <a:t> for </a:t>
            </a:r>
            <a:r>
              <a:rPr lang="fi-FI" sz="1400" dirty="0" err="1"/>
              <a:t>the</a:t>
            </a:r>
            <a:r>
              <a:rPr lang="fi-FI" sz="1400" dirty="0"/>
              <a:t> 				</a:t>
            </a:r>
            <a:r>
              <a:rPr lang="fi-FI" sz="1400" dirty="0" err="1"/>
              <a:t>discussion</a:t>
            </a:r>
            <a:r>
              <a:rPr lang="fi-FI" sz="1400" dirty="0"/>
              <a:t> </a:t>
            </a:r>
          </a:p>
          <a:p>
            <a:pPr marL="0" indent="0" fontAlgn="auto">
              <a:lnSpc>
                <a:spcPct val="150000"/>
              </a:lnSpc>
              <a:spcAft>
                <a:spcPts val="0"/>
              </a:spcAft>
              <a:buNone/>
            </a:pPr>
            <a:r>
              <a:rPr lang="fi-FI" sz="1400" b="1" dirty="0"/>
              <a:t>46 		12.18	</a:t>
            </a:r>
            <a:r>
              <a:rPr lang="fi-FI" sz="1400" dirty="0"/>
              <a:t>	</a:t>
            </a:r>
            <a:r>
              <a:rPr lang="fi-FI" sz="1400" dirty="0" err="1"/>
              <a:t>Discussion</a:t>
            </a:r>
            <a:endParaRPr lang="fi-FI" sz="1400" dirty="0"/>
          </a:p>
          <a:p>
            <a:pPr marL="0" indent="0" fontAlgn="auto">
              <a:lnSpc>
                <a:spcPct val="150000"/>
              </a:lnSpc>
              <a:spcAft>
                <a:spcPts val="0"/>
              </a:spcAft>
              <a:buNone/>
            </a:pPr>
            <a:r>
              <a:rPr lang="fi-FI" sz="1400" b="1" dirty="0"/>
              <a:t>40		13.04	</a:t>
            </a:r>
            <a:r>
              <a:rPr lang="fi-FI" sz="1400" dirty="0"/>
              <a:t>	</a:t>
            </a:r>
            <a:r>
              <a:rPr lang="fi-FI" sz="1400" dirty="0" err="1"/>
              <a:t>Deepening</a:t>
            </a:r>
            <a:r>
              <a:rPr lang="fi-FI" sz="1400" dirty="0"/>
              <a:t> </a:t>
            </a:r>
            <a:r>
              <a:rPr lang="fi-FI" sz="1400" dirty="0" err="1"/>
              <a:t>the</a:t>
            </a:r>
            <a:r>
              <a:rPr lang="fi-FI" sz="1400" dirty="0"/>
              <a:t> 				</a:t>
            </a:r>
            <a:r>
              <a:rPr lang="fi-FI" sz="1400" dirty="0" err="1"/>
              <a:t>discussion</a:t>
            </a:r>
            <a:endParaRPr lang="fi-FI" sz="1400" dirty="0"/>
          </a:p>
          <a:p>
            <a:pPr marL="0" indent="0" fontAlgn="auto">
              <a:lnSpc>
                <a:spcPct val="150000"/>
              </a:lnSpc>
              <a:spcAft>
                <a:spcPts val="0"/>
              </a:spcAft>
              <a:buNone/>
            </a:pPr>
            <a:r>
              <a:rPr lang="fi-FI" sz="1400" b="1" dirty="0"/>
              <a:t>4 		13.44</a:t>
            </a:r>
            <a:r>
              <a:rPr lang="fi-FI" sz="1400" dirty="0"/>
              <a:t>		</a:t>
            </a:r>
            <a:r>
              <a:rPr lang="fi-FI" sz="1400" dirty="0" err="1"/>
              <a:t>Summing</a:t>
            </a:r>
            <a:r>
              <a:rPr lang="fi-FI" sz="1400" dirty="0"/>
              <a:t> </a:t>
            </a:r>
            <a:r>
              <a:rPr lang="fi-FI" sz="1400" dirty="0" err="1"/>
              <a:t>up</a:t>
            </a:r>
            <a:r>
              <a:rPr lang="fi-FI" sz="1400" dirty="0"/>
              <a:t> </a:t>
            </a:r>
            <a:r>
              <a:rPr lang="fi-FI" sz="1400" dirty="0" err="1"/>
              <a:t>alone</a:t>
            </a:r>
            <a:endParaRPr lang="fi-FI" sz="1400" dirty="0"/>
          </a:p>
          <a:p>
            <a:pPr marL="0" indent="0" fontAlgn="auto">
              <a:lnSpc>
                <a:spcPct val="150000"/>
              </a:lnSpc>
              <a:spcAft>
                <a:spcPts val="0"/>
              </a:spcAft>
              <a:buNone/>
            </a:pPr>
            <a:r>
              <a:rPr lang="fi-FI" sz="1400" b="1" dirty="0"/>
              <a:t>10		13.48	</a:t>
            </a:r>
            <a:r>
              <a:rPr lang="fi-FI" sz="1400" dirty="0"/>
              <a:t>	Short </a:t>
            </a:r>
            <a:r>
              <a:rPr lang="fi-FI" sz="1400" dirty="0" err="1"/>
              <a:t>debriefing</a:t>
            </a:r>
            <a:endParaRPr lang="fi-FI" sz="1400" dirty="0"/>
          </a:p>
          <a:p>
            <a:pPr marL="0" indent="0" fontAlgn="auto">
              <a:lnSpc>
                <a:spcPct val="150000"/>
              </a:lnSpc>
              <a:spcAft>
                <a:spcPts val="0"/>
              </a:spcAft>
              <a:buNone/>
            </a:pPr>
            <a:r>
              <a:rPr lang="fi-FI" sz="1400" b="1" dirty="0"/>
              <a:t>2		13.58	</a:t>
            </a:r>
            <a:r>
              <a:rPr lang="fi-FI" sz="1400" dirty="0"/>
              <a:t>	</a:t>
            </a:r>
            <a:r>
              <a:rPr lang="fi-FI" sz="1400" dirty="0" err="1"/>
              <a:t>Thank</a:t>
            </a:r>
            <a:r>
              <a:rPr lang="fi-FI" sz="1400" dirty="0"/>
              <a:t> </a:t>
            </a:r>
            <a:r>
              <a:rPr lang="fi-FI" sz="1400" dirty="0" err="1"/>
              <a:t>you</a:t>
            </a:r>
            <a:r>
              <a:rPr lang="fi-FI" sz="1400" dirty="0"/>
              <a:t> </a:t>
            </a:r>
          </a:p>
          <a:p>
            <a:pPr marL="0" indent="0" fontAlgn="auto">
              <a:lnSpc>
                <a:spcPct val="150000"/>
              </a:lnSpc>
              <a:spcAft>
                <a:spcPts val="0"/>
              </a:spcAft>
              <a:buNone/>
            </a:pPr>
            <a:r>
              <a:rPr lang="fi-FI" sz="1400" b="1" dirty="0"/>
              <a:t>0		14.00  		</a:t>
            </a:r>
            <a:r>
              <a:rPr lang="fi-FI" sz="1400" dirty="0" err="1"/>
              <a:t>Closing</a:t>
            </a:r>
            <a:r>
              <a:rPr lang="fi-FI" sz="1400" dirty="0"/>
              <a:t> </a:t>
            </a:r>
          </a:p>
          <a:p>
            <a:pPr marL="0" indent="0" fontAlgn="auto">
              <a:lnSpc>
                <a:spcPct val="150000"/>
              </a:lnSpc>
              <a:spcBef>
                <a:spcPts val="0"/>
              </a:spcBef>
              <a:spcAft>
                <a:spcPts val="0"/>
              </a:spcAft>
              <a:buNone/>
            </a:pPr>
            <a:endParaRPr lang="fi-FI" sz="1400" dirty="0"/>
          </a:p>
          <a:p>
            <a:pPr marL="0" indent="0" fontAlgn="auto">
              <a:spcBef>
                <a:spcPts val="0"/>
              </a:spcBef>
              <a:spcAft>
                <a:spcPts val="0"/>
              </a:spcAft>
              <a:buNone/>
            </a:pPr>
            <a:r>
              <a:rPr lang="fi-FI" sz="1400" dirty="0" err="1"/>
              <a:t>Regular</a:t>
            </a:r>
            <a:r>
              <a:rPr lang="fi-FI" sz="1400" dirty="0"/>
              <a:t> </a:t>
            </a:r>
            <a:r>
              <a:rPr lang="fi-FI" sz="1400" dirty="0" err="1"/>
              <a:t>text</a:t>
            </a:r>
            <a:r>
              <a:rPr lang="fi-FI" sz="1400" dirty="0"/>
              <a:t> – </a:t>
            </a:r>
            <a:r>
              <a:rPr lang="fi-FI" sz="1400" dirty="0" err="1"/>
              <a:t>example</a:t>
            </a:r>
            <a:r>
              <a:rPr lang="fi-FI" sz="1400" dirty="0"/>
              <a:t> </a:t>
            </a:r>
            <a:r>
              <a:rPr lang="fi-FI" sz="1400" dirty="0" err="1"/>
              <a:t>wording</a:t>
            </a:r>
            <a:endParaRPr lang="fi-FI" sz="1400" dirty="0"/>
          </a:p>
          <a:p>
            <a:pPr marL="0" indent="0" fontAlgn="auto">
              <a:spcBef>
                <a:spcPts val="0"/>
              </a:spcBef>
              <a:spcAft>
                <a:spcPts val="0"/>
              </a:spcAft>
              <a:buNone/>
            </a:pPr>
            <a:r>
              <a:rPr lang="fi-FI" sz="1400" i="1" dirty="0" err="1"/>
              <a:t>Italics</a:t>
            </a:r>
            <a:r>
              <a:rPr lang="fi-FI" sz="1400" i="1" dirty="0"/>
              <a:t> – to help </a:t>
            </a:r>
            <a:r>
              <a:rPr lang="fi-FI" sz="1400" i="1" dirty="0" err="1"/>
              <a:t>the</a:t>
            </a:r>
            <a:r>
              <a:rPr lang="fi-FI" sz="1400" i="1" dirty="0"/>
              <a:t> </a:t>
            </a:r>
            <a:r>
              <a:rPr lang="fi-FI" sz="1400" i="1" dirty="0" err="1"/>
              <a:t>moderator</a:t>
            </a:r>
            <a:r>
              <a:rPr lang="fi-FI" sz="1400" i="1" dirty="0"/>
              <a:t> in </a:t>
            </a:r>
            <a:r>
              <a:rPr lang="fi-FI" sz="1400" i="1" dirty="0" err="1"/>
              <a:t>the</a:t>
            </a:r>
            <a:r>
              <a:rPr lang="fi-FI" sz="1400" i="1" dirty="0"/>
              <a:t> </a:t>
            </a:r>
            <a:r>
              <a:rPr lang="fi-FI" sz="1400" i="1" dirty="0" err="1"/>
              <a:t>discussion</a:t>
            </a:r>
            <a:endParaRPr lang="fi-FI" sz="1400" i="1" dirty="0"/>
          </a:p>
          <a:p>
            <a:pPr marL="0" indent="0" fontAlgn="auto">
              <a:spcBef>
                <a:spcPts val="0"/>
              </a:spcBef>
              <a:spcAft>
                <a:spcPts val="0"/>
              </a:spcAft>
              <a:buNone/>
            </a:pPr>
            <a:r>
              <a:rPr lang="fi-FI" sz="1400" b="1" dirty="0" err="1"/>
              <a:t>Bold</a:t>
            </a:r>
            <a:r>
              <a:rPr lang="fi-FI" sz="1400" b="1" dirty="0"/>
              <a:t> – </a:t>
            </a:r>
            <a:r>
              <a:rPr lang="fi-FI" sz="1400" b="1" dirty="0" err="1"/>
              <a:t>Change</a:t>
            </a:r>
            <a:r>
              <a:rPr lang="fi-FI" sz="1400" b="1" dirty="0"/>
              <a:t> as </a:t>
            </a:r>
            <a:r>
              <a:rPr lang="fi-FI" sz="1400" b="1" dirty="0" err="1"/>
              <a:t>needed</a:t>
            </a:r>
            <a:endParaRPr lang="fi-FI" sz="1400" b="1" dirty="0"/>
          </a:p>
          <a:p>
            <a:pPr marL="0" indent="0" fontAlgn="auto">
              <a:lnSpc>
                <a:spcPct val="150000"/>
              </a:lnSpc>
              <a:spcAft>
                <a:spcPts val="0"/>
              </a:spcAft>
              <a:buNone/>
            </a:pPr>
            <a:endParaRPr lang="fi-FI" sz="1400" dirty="0"/>
          </a:p>
        </p:txBody>
      </p:sp>
      <p:sp>
        <p:nvSpPr>
          <p:cNvPr id="4" name="Text Placeholder 3">
            <a:extLst>
              <a:ext uri="{FF2B5EF4-FFF2-40B4-BE49-F238E27FC236}">
                <a16:creationId xmlns:a16="http://schemas.microsoft.com/office/drawing/2014/main" id="{E6DF42B7-DAC8-E5A7-9082-2BFAE6A64362}"/>
              </a:ext>
            </a:extLst>
          </p:cNvPr>
          <p:cNvSpPr>
            <a:spLocks noGrp="1"/>
          </p:cNvSpPr>
          <p:nvPr>
            <p:ph type="body" idx="13"/>
          </p:nvPr>
        </p:nvSpPr>
        <p:spPr>
          <a:xfrm>
            <a:off x="6096000" y="1499313"/>
            <a:ext cx="5315737" cy="4799838"/>
          </a:xfrm>
        </p:spPr>
        <p:txBody>
          <a:bodyPr/>
          <a:lstStyle/>
          <a:p>
            <a:pPr lvl="0">
              <a:spcBef>
                <a:spcPts val="0"/>
              </a:spcBef>
              <a:buSzPts val="1600"/>
            </a:pPr>
            <a:r>
              <a:rPr lang="en-US" sz="1600" dirty="0"/>
              <a:t>Let's now agree on the confidentiality of the discussion We hope that you will continue the discussion after this event as well. We ask that that no individual discussant can be identified from the comments or quotes in these discussions. Is this all right with everyone? </a:t>
            </a:r>
          </a:p>
          <a:p>
            <a:pPr marL="0" lvl="0" indent="0">
              <a:spcBef>
                <a:spcPts val="0"/>
              </a:spcBef>
              <a:buSzPts val="1600"/>
              <a:buNone/>
            </a:pPr>
            <a:endParaRPr lang="en-US" sz="1600" dirty="0"/>
          </a:p>
          <a:p>
            <a:pPr marL="0" lvl="0" indent="0">
              <a:spcBef>
                <a:spcPts val="0"/>
              </a:spcBef>
              <a:buSzPts val="1600"/>
              <a:buNone/>
            </a:pPr>
            <a:r>
              <a:rPr lang="en-US" sz="1600" i="1" dirty="0"/>
              <a:t>Acknowledgement from all. </a:t>
            </a:r>
          </a:p>
        </p:txBody>
      </p:sp>
      <p:sp>
        <p:nvSpPr>
          <p:cNvPr id="6" name="Title 4">
            <a:extLst>
              <a:ext uri="{FF2B5EF4-FFF2-40B4-BE49-F238E27FC236}">
                <a16:creationId xmlns:a16="http://schemas.microsoft.com/office/drawing/2014/main" id="{E71783D4-6253-1AD6-3FAD-AED36B9D7842}"/>
              </a:ext>
            </a:extLst>
          </p:cNvPr>
          <p:cNvSpPr txBox="1">
            <a:spLocks/>
          </p:cNvSpPr>
          <p:nvPr/>
        </p:nvSpPr>
        <p:spPr>
          <a:xfrm>
            <a:off x="6096000" y="958897"/>
            <a:ext cx="4851042" cy="54041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000" b="1" i="0" kern="1200" cap="none" baseline="0">
                <a:solidFill>
                  <a:schemeClr val="tx2"/>
                </a:solidFill>
                <a:latin typeface="Arial" panose="020B0604020202020204" pitchFamily="34" charset="0"/>
                <a:ea typeface="+mj-ea"/>
                <a:cs typeface="Arial" panose="020B0604020202020204" pitchFamily="34" charset="0"/>
              </a:defRPr>
            </a:lvl1pPr>
          </a:lstStyle>
          <a:p>
            <a:r>
              <a:rPr lang="fi-FI" dirty="0" err="1"/>
              <a:t>Ground</a:t>
            </a:r>
            <a:r>
              <a:rPr lang="fi-FI" dirty="0"/>
              <a:t> </a:t>
            </a:r>
            <a:r>
              <a:rPr lang="fi-FI" dirty="0" err="1"/>
              <a:t>rules</a:t>
            </a:r>
            <a:r>
              <a:rPr lang="en-FI"/>
              <a:t> and </a:t>
            </a:r>
            <a:r>
              <a:rPr lang="fi-FI" dirty="0" err="1"/>
              <a:t>confidentiality</a:t>
            </a:r>
            <a:r>
              <a:rPr lang="en-FI"/>
              <a:t> </a:t>
            </a:r>
            <a:r>
              <a:rPr lang="en-FI" dirty="0"/>
              <a:t>(2/2)</a:t>
            </a:r>
          </a:p>
        </p:txBody>
      </p:sp>
    </p:spTree>
    <p:extLst>
      <p:ext uri="{BB962C8B-B14F-4D97-AF65-F5344CB8AC3E}">
        <p14:creationId xmlns:p14="http://schemas.microsoft.com/office/powerpoint/2010/main" val="2315298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06995-44C9-C0BE-697A-801B7D85A39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30B69A8-0F24-3AD7-02C4-04ACFD1092B9}"/>
              </a:ext>
            </a:extLst>
          </p:cNvPr>
          <p:cNvSpPr>
            <a:spLocks noGrp="1"/>
          </p:cNvSpPr>
          <p:nvPr>
            <p:ph type="body" idx="1"/>
          </p:nvPr>
        </p:nvSpPr>
        <p:spPr>
          <a:xfrm>
            <a:off x="312344" y="353197"/>
            <a:ext cx="5315737" cy="5376321"/>
          </a:xfrm>
        </p:spPr>
        <p:txBody>
          <a:bodyPr/>
          <a:lstStyle/>
          <a:p>
            <a:pPr marL="0" indent="0" fontAlgn="auto">
              <a:lnSpc>
                <a:spcPct val="150000"/>
              </a:lnSpc>
              <a:spcAft>
                <a:spcPts val="0"/>
              </a:spcAft>
              <a:buNone/>
            </a:pPr>
            <a:r>
              <a:rPr lang="fi-FI" sz="1400" i="1" dirty="0" err="1"/>
              <a:t>Minutes</a:t>
            </a:r>
            <a:r>
              <a:rPr lang="fi-FI" sz="1400" i="1" dirty="0"/>
              <a:t>		Time		</a:t>
            </a:r>
            <a:r>
              <a:rPr lang="fi-FI" sz="1400" i="1" dirty="0" err="1"/>
              <a:t>Section</a:t>
            </a:r>
            <a:endParaRPr lang="fi-FI" sz="1400" i="1" dirty="0"/>
          </a:p>
          <a:p>
            <a:pPr marL="0" indent="0" fontAlgn="auto">
              <a:lnSpc>
                <a:spcPct val="150000"/>
              </a:lnSpc>
              <a:spcBef>
                <a:spcPts val="600"/>
              </a:spcBef>
              <a:spcAft>
                <a:spcPts val="600"/>
              </a:spcAft>
              <a:buNone/>
            </a:pPr>
            <a:r>
              <a:rPr lang="fi-FI" sz="1400" b="1" dirty="0">
                <a:solidFill>
                  <a:srgbClr val="3C5916"/>
                </a:solidFill>
              </a:rPr>
              <a:t>5 		12.00		</a:t>
            </a:r>
            <a:r>
              <a:rPr lang="fi-FI" sz="1400" dirty="0" err="1">
                <a:solidFill>
                  <a:srgbClr val="3C5916"/>
                </a:solidFill>
              </a:rPr>
              <a:t>Start</a:t>
            </a:r>
            <a:r>
              <a:rPr lang="fi-FI" sz="1400" b="1" dirty="0">
                <a:solidFill>
                  <a:srgbClr val="3C5916"/>
                </a:solidFill>
              </a:rPr>
              <a:t> </a:t>
            </a:r>
          </a:p>
          <a:p>
            <a:pPr marL="0" indent="0" fontAlgn="auto">
              <a:lnSpc>
                <a:spcPct val="150000"/>
              </a:lnSpc>
              <a:spcAft>
                <a:spcPts val="0"/>
              </a:spcAft>
              <a:buNone/>
            </a:pPr>
            <a:r>
              <a:rPr lang="fi-FI" sz="1400" b="1" dirty="0"/>
              <a:t>5		12.05</a:t>
            </a:r>
            <a:r>
              <a:rPr lang="fi-FI" sz="1400" dirty="0"/>
              <a:t>		</a:t>
            </a:r>
            <a:r>
              <a:rPr lang="fi-FI" sz="1400" dirty="0" err="1"/>
              <a:t>Ground</a:t>
            </a:r>
            <a:r>
              <a:rPr lang="fi-FI" sz="1400" dirty="0"/>
              <a:t> </a:t>
            </a:r>
            <a:r>
              <a:rPr lang="fi-FI" sz="1400" dirty="0" err="1"/>
              <a:t>rules</a:t>
            </a:r>
            <a:r>
              <a:rPr lang="fi-FI" sz="1400" dirty="0"/>
              <a:t> and 				</a:t>
            </a:r>
            <a:r>
              <a:rPr lang="fi-FI" sz="1400" dirty="0" err="1"/>
              <a:t>confidentiality</a:t>
            </a:r>
            <a:r>
              <a:rPr lang="fi-FI" sz="1400" dirty="0"/>
              <a:t> </a:t>
            </a:r>
            <a:r>
              <a:rPr lang="fi-FI" sz="1400" b="1" dirty="0"/>
              <a:t>		12.10</a:t>
            </a:r>
            <a:r>
              <a:rPr lang="fi-FI" sz="1400" dirty="0"/>
              <a:t>		</a:t>
            </a:r>
            <a:r>
              <a:rPr lang="fi-FI" sz="1600" b="1" dirty="0" err="1"/>
              <a:t>Introductions</a:t>
            </a:r>
            <a:r>
              <a:rPr lang="fi-FI" sz="1400" dirty="0"/>
              <a:t> </a:t>
            </a:r>
          </a:p>
          <a:p>
            <a:pPr marL="0" indent="0" fontAlgn="auto">
              <a:lnSpc>
                <a:spcPct val="150000"/>
              </a:lnSpc>
              <a:spcAft>
                <a:spcPts val="0"/>
              </a:spcAft>
              <a:buNone/>
            </a:pPr>
            <a:r>
              <a:rPr lang="fi-FI" sz="1400" b="1" dirty="0"/>
              <a:t>5 		12.13</a:t>
            </a:r>
            <a:r>
              <a:rPr lang="fi-FI" sz="1400" dirty="0"/>
              <a:t>		</a:t>
            </a:r>
            <a:r>
              <a:rPr lang="fi-FI" sz="1400" dirty="0" err="1"/>
              <a:t>Getting</a:t>
            </a:r>
            <a:r>
              <a:rPr lang="fi-FI" sz="1400" dirty="0"/>
              <a:t> </a:t>
            </a:r>
            <a:r>
              <a:rPr lang="fi-FI" sz="1400" dirty="0" err="1"/>
              <a:t>ready</a:t>
            </a:r>
            <a:r>
              <a:rPr lang="fi-FI" sz="1400" dirty="0"/>
              <a:t> for </a:t>
            </a:r>
            <a:r>
              <a:rPr lang="fi-FI" sz="1400" dirty="0" err="1"/>
              <a:t>the</a:t>
            </a:r>
            <a:r>
              <a:rPr lang="fi-FI" sz="1400" dirty="0"/>
              <a:t> 				</a:t>
            </a:r>
            <a:r>
              <a:rPr lang="fi-FI" sz="1400" dirty="0" err="1"/>
              <a:t>discussion</a:t>
            </a:r>
            <a:r>
              <a:rPr lang="fi-FI" sz="1400" dirty="0"/>
              <a:t> </a:t>
            </a:r>
          </a:p>
          <a:p>
            <a:pPr marL="0" indent="0" fontAlgn="auto">
              <a:lnSpc>
                <a:spcPct val="150000"/>
              </a:lnSpc>
              <a:spcAft>
                <a:spcPts val="0"/>
              </a:spcAft>
              <a:buNone/>
            </a:pPr>
            <a:r>
              <a:rPr lang="fi-FI" sz="1400" b="1" dirty="0"/>
              <a:t>46 		12.18	</a:t>
            </a:r>
            <a:r>
              <a:rPr lang="fi-FI" sz="1400" dirty="0"/>
              <a:t>	</a:t>
            </a:r>
            <a:r>
              <a:rPr lang="fi-FI" sz="1400" dirty="0" err="1"/>
              <a:t>Discussion</a:t>
            </a:r>
            <a:endParaRPr lang="fi-FI" sz="1400" dirty="0"/>
          </a:p>
          <a:p>
            <a:pPr marL="0" indent="0" fontAlgn="auto">
              <a:lnSpc>
                <a:spcPct val="150000"/>
              </a:lnSpc>
              <a:spcAft>
                <a:spcPts val="0"/>
              </a:spcAft>
              <a:buNone/>
            </a:pPr>
            <a:r>
              <a:rPr lang="fi-FI" sz="1400" b="1" dirty="0"/>
              <a:t>40		13.04	</a:t>
            </a:r>
            <a:r>
              <a:rPr lang="fi-FI" sz="1400" dirty="0"/>
              <a:t>	</a:t>
            </a:r>
            <a:r>
              <a:rPr lang="fi-FI" sz="1400" dirty="0" err="1"/>
              <a:t>Deepening</a:t>
            </a:r>
            <a:r>
              <a:rPr lang="fi-FI" sz="1400" dirty="0"/>
              <a:t> </a:t>
            </a:r>
            <a:r>
              <a:rPr lang="fi-FI" sz="1400" dirty="0" err="1"/>
              <a:t>the</a:t>
            </a:r>
            <a:r>
              <a:rPr lang="fi-FI" sz="1400" dirty="0"/>
              <a:t> 				</a:t>
            </a:r>
            <a:r>
              <a:rPr lang="fi-FI" sz="1400" dirty="0" err="1"/>
              <a:t>discussion</a:t>
            </a:r>
            <a:endParaRPr lang="fi-FI" sz="1400" dirty="0"/>
          </a:p>
          <a:p>
            <a:pPr marL="0" indent="0" fontAlgn="auto">
              <a:lnSpc>
                <a:spcPct val="150000"/>
              </a:lnSpc>
              <a:spcAft>
                <a:spcPts val="0"/>
              </a:spcAft>
              <a:buNone/>
            </a:pPr>
            <a:r>
              <a:rPr lang="fi-FI" sz="1400" b="1" dirty="0"/>
              <a:t>4 		13.44</a:t>
            </a:r>
            <a:r>
              <a:rPr lang="fi-FI" sz="1400" dirty="0"/>
              <a:t>		</a:t>
            </a:r>
            <a:r>
              <a:rPr lang="fi-FI" sz="1400" dirty="0" err="1"/>
              <a:t>Summing</a:t>
            </a:r>
            <a:r>
              <a:rPr lang="fi-FI" sz="1400" dirty="0"/>
              <a:t> </a:t>
            </a:r>
            <a:r>
              <a:rPr lang="fi-FI" sz="1400" dirty="0" err="1"/>
              <a:t>up</a:t>
            </a:r>
            <a:r>
              <a:rPr lang="fi-FI" sz="1400" dirty="0"/>
              <a:t> </a:t>
            </a:r>
            <a:r>
              <a:rPr lang="fi-FI" sz="1400" dirty="0" err="1"/>
              <a:t>alone</a:t>
            </a:r>
            <a:endParaRPr lang="fi-FI" sz="1400" dirty="0"/>
          </a:p>
          <a:p>
            <a:pPr marL="0" indent="0" fontAlgn="auto">
              <a:lnSpc>
                <a:spcPct val="150000"/>
              </a:lnSpc>
              <a:spcAft>
                <a:spcPts val="0"/>
              </a:spcAft>
              <a:buNone/>
            </a:pPr>
            <a:r>
              <a:rPr lang="fi-FI" sz="1400" b="1" dirty="0"/>
              <a:t>10		13.48	</a:t>
            </a:r>
            <a:r>
              <a:rPr lang="fi-FI" sz="1400" dirty="0"/>
              <a:t>	Short </a:t>
            </a:r>
            <a:r>
              <a:rPr lang="fi-FI" sz="1400" dirty="0" err="1"/>
              <a:t>debriefing</a:t>
            </a:r>
            <a:endParaRPr lang="fi-FI" sz="1400" dirty="0"/>
          </a:p>
          <a:p>
            <a:pPr marL="0" indent="0" fontAlgn="auto">
              <a:lnSpc>
                <a:spcPct val="150000"/>
              </a:lnSpc>
              <a:spcAft>
                <a:spcPts val="0"/>
              </a:spcAft>
              <a:buNone/>
            </a:pPr>
            <a:r>
              <a:rPr lang="fi-FI" sz="1400" b="1" dirty="0"/>
              <a:t>2		13.58	</a:t>
            </a:r>
            <a:r>
              <a:rPr lang="fi-FI" sz="1400" dirty="0"/>
              <a:t>	</a:t>
            </a:r>
            <a:r>
              <a:rPr lang="fi-FI" sz="1400" dirty="0" err="1"/>
              <a:t>Thank</a:t>
            </a:r>
            <a:r>
              <a:rPr lang="fi-FI" sz="1400" dirty="0"/>
              <a:t> </a:t>
            </a:r>
            <a:r>
              <a:rPr lang="fi-FI" sz="1400" dirty="0" err="1"/>
              <a:t>you</a:t>
            </a:r>
            <a:r>
              <a:rPr lang="fi-FI" sz="1400" dirty="0"/>
              <a:t> </a:t>
            </a:r>
          </a:p>
          <a:p>
            <a:pPr marL="0" indent="0" fontAlgn="auto">
              <a:lnSpc>
                <a:spcPct val="150000"/>
              </a:lnSpc>
              <a:spcAft>
                <a:spcPts val="0"/>
              </a:spcAft>
              <a:buNone/>
            </a:pPr>
            <a:r>
              <a:rPr lang="fi-FI" sz="1400" b="1" dirty="0"/>
              <a:t>0		14.00  		</a:t>
            </a:r>
            <a:r>
              <a:rPr lang="fi-FI" sz="1400" dirty="0" err="1"/>
              <a:t>Closing</a:t>
            </a:r>
            <a:r>
              <a:rPr lang="fi-FI" sz="1400" dirty="0"/>
              <a:t> </a:t>
            </a:r>
          </a:p>
          <a:p>
            <a:pPr marL="0" indent="0" fontAlgn="auto">
              <a:lnSpc>
                <a:spcPct val="150000"/>
              </a:lnSpc>
              <a:spcBef>
                <a:spcPts val="0"/>
              </a:spcBef>
              <a:spcAft>
                <a:spcPts val="0"/>
              </a:spcAft>
              <a:buNone/>
            </a:pPr>
            <a:endParaRPr lang="fi-FI" sz="1400" dirty="0"/>
          </a:p>
          <a:p>
            <a:pPr marL="0" indent="0" fontAlgn="auto">
              <a:spcBef>
                <a:spcPts val="0"/>
              </a:spcBef>
              <a:spcAft>
                <a:spcPts val="0"/>
              </a:spcAft>
              <a:buNone/>
            </a:pPr>
            <a:r>
              <a:rPr lang="fi-FI" sz="1400" dirty="0" err="1"/>
              <a:t>Regular</a:t>
            </a:r>
            <a:r>
              <a:rPr lang="fi-FI" sz="1400" dirty="0"/>
              <a:t> </a:t>
            </a:r>
            <a:r>
              <a:rPr lang="fi-FI" sz="1400" dirty="0" err="1"/>
              <a:t>text</a:t>
            </a:r>
            <a:r>
              <a:rPr lang="fi-FI" sz="1400" dirty="0"/>
              <a:t> – </a:t>
            </a:r>
            <a:r>
              <a:rPr lang="fi-FI" sz="1400" dirty="0" err="1"/>
              <a:t>example</a:t>
            </a:r>
            <a:r>
              <a:rPr lang="fi-FI" sz="1400" dirty="0"/>
              <a:t> </a:t>
            </a:r>
            <a:r>
              <a:rPr lang="fi-FI" sz="1400" dirty="0" err="1"/>
              <a:t>wording</a:t>
            </a:r>
            <a:endParaRPr lang="fi-FI" sz="1400" dirty="0"/>
          </a:p>
          <a:p>
            <a:pPr marL="0" indent="0" fontAlgn="auto">
              <a:spcBef>
                <a:spcPts val="0"/>
              </a:spcBef>
              <a:spcAft>
                <a:spcPts val="0"/>
              </a:spcAft>
              <a:buNone/>
            </a:pPr>
            <a:r>
              <a:rPr lang="fi-FI" sz="1400" i="1" dirty="0" err="1"/>
              <a:t>Italics</a:t>
            </a:r>
            <a:r>
              <a:rPr lang="fi-FI" sz="1400" i="1" dirty="0"/>
              <a:t> – to help </a:t>
            </a:r>
            <a:r>
              <a:rPr lang="fi-FI" sz="1400" i="1" dirty="0" err="1"/>
              <a:t>the</a:t>
            </a:r>
            <a:r>
              <a:rPr lang="fi-FI" sz="1400" i="1" dirty="0"/>
              <a:t> </a:t>
            </a:r>
            <a:r>
              <a:rPr lang="fi-FI" sz="1400" i="1" dirty="0" err="1"/>
              <a:t>moderator</a:t>
            </a:r>
            <a:r>
              <a:rPr lang="fi-FI" sz="1400" i="1" dirty="0"/>
              <a:t> in </a:t>
            </a:r>
            <a:r>
              <a:rPr lang="fi-FI" sz="1400" i="1" dirty="0" err="1"/>
              <a:t>the</a:t>
            </a:r>
            <a:r>
              <a:rPr lang="fi-FI" sz="1400" i="1" dirty="0"/>
              <a:t> </a:t>
            </a:r>
            <a:r>
              <a:rPr lang="fi-FI" sz="1400" i="1" dirty="0" err="1"/>
              <a:t>discussion</a:t>
            </a:r>
            <a:endParaRPr lang="fi-FI" sz="1400" i="1" dirty="0"/>
          </a:p>
          <a:p>
            <a:pPr marL="0" indent="0" fontAlgn="auto">
              <a:spcBef>
                <a:spcPts val="0"/>
              </a:spcBef>
              <a:spcAft>
                <a:spcPts val="0"/>
              </a:spcAft>
              <a:buNone/>
            </a:pPr>
            <a:r>
              <a:rPr lang="fi-FI" sz="1400" b="1" dirty="0" err="1"/>
              <a:t>Bold</a:t>
            </a:r>
            <a:r>
              <a:rPr lang="fi-FI" sz="1400" b="1" dirty="0"/>
              <a:t> – </a:t>
            </a:r>
            <a:r>
              <a:rPr lang="fi-FI" sz="1400" b="1" dirty="0" err="1"/>
              <a:t>Change</a:t>
            </a:r>
            <a:r>
              <a:rPr lang="fi-FI" sz="1400" b="1" dirty="0"/>
              <a:t> as </a:t>
            </a:r>
            <a:r>
              <a:rPr lang="fi-FI" sz="1400" b="1" dirty="0" err="1"/>
              <a:t>needed</a:t>
            </a:r>
            <a:endParaRPr lang="fi-FI" sz="1400" b="1" dirty="0"/>
          </a:p>
          <a:p>
            <a:pPr marL="0" indent="0" fontAlgn="auto">
              <a:lnSpc>
                <a:spcPct val="150000"/>
              </a:lnSpc>
              <a:spcAft>
                <a:spcPts val="0"/>
              </a:spcAft>
              <a:buNone/>
            </a:pPr>
            <a:endParaRPr lang="fi-FI" sz="1400" dirty="0"/>
          </a:p>
        </p:txBody>
      </p:sp>
      <p:sp>
        <p:nvSpPr>
          <p:cNvPr id="4" name="Text Placeholder 3">
            <a:extLst>
              <a:ext uri="{FF2B5EF4-FFF2-40B4-BE49-F238E27FC236}">
                <a16:creationId xmlns:a16="http://schemas.microsoft.com/office/drawing/2014/main" id="{517DB0BE-C2C2-7DBF-1262-5EAFB1A7123B}"/>
              </a:ext>
            </a:extLst>
          </p:cNvPr>
          <p:cNvSpPr>
            <a:spLocks noGrp="1"/>
          </p:cNvSpPr>
          <p:nvPr>
            <p:ph type="body" idx="13"/>
          </p:nvPr>
        </p:nvSpPr>
        <p:spPr>
          <a:xfrm>
            <a:off x="6096000" y="1499313"/>
            <a:ext cx="5315737" cy="4799838"/>
          </a:xfrm>
        </p:spPr>
        <p:txBody>
          <a:bodyPr/>
          <a:lstStyle/>
          <a:p>
            <a:pPr lvl="0">
              <a:spcBef>
                <a:spcPts val="0"/>
              </a:spcBef>
              <a:buSzPts val="1600"/>
            </a:pPr>
            <a:r>
              <a:rPr lang="en-US" sz="1600" dirty="0"/>
              <a:t>Let's do a quick round of introductions. Your name and where you're from is enough.</a:t>
            </a:r>
          </a:p>
          <a:p>
            <a:pPr lvl="0">
              <a:spcBef>
                <a:spcPts val="0"/>
              </a:spcBef>
              <a:buSzPts val="1600"/>
            </a:pPr>
            <a:r>
              <a:rPr lang="en-US" sz="1600" dirty="0"/>
              <a:t>(</a:t>
            </a:r>
            <a:r>
              <a:rPr lang="en-US" sz="1600" i="1" dirty="0"/>
              <a:t>You can say</a:t>
            </a:r>
            <a:r>
              <a:rPr lang="en-US" sz="1600" dirty="0"/>
              <a:t>: Let's not spend more than a moment on this so we can have a proper discussion on the actual topic.) </a:t>
            </a:r>
          </a:p>
          <a:p>
            <a:pPr lvl="0">
              <a:spcBef>
                <a:spcPts val="0"/>
              </a:spcBef>
              <a:buSzPts val="1600"/>
            </a:pPr>
            <a:endParaRPr lang="en-US" sz="1600" dirty="0"/>
          </a:p>
          <a:p>
            <a:pPr lvl="0">
              <a:spcBef>
                <a:spcPts val="0"/>
              </a:spcBef>
              <a:buSzPts val="1600"/>
            </a:pPr>
            <a:r>
              <a:rPr lang="en-US" sz="1600" dirty="0"/>
              <a:t>Let's start here, please.</a:t>
            </a:r>
            <a:endParaRPr lang="en-US" sz="1600" i="1" dirty="0"/>
          </a:p>
        </p:txBody>
      </p:sp>
      <p:sp>
        <p:nvSpPr>
          <p:cNvPr id="6" name="Title 4">
            <a:extLst>
              <a:ext uri="{FF2B5EF4-FFF2-40B4-BE49-F238E27FC236}">
                <a16:creationId xmlns:a16="http://schemas.microsoft.com/office/drawing/2014/main" id="{10423048-15D3-FAD3-7ED3-57BB105162F3}"/>
              </a:ext>
            </a:extLst>
          </p:cNvPr>
          <p:cNvSpPr txBox="1">
            <a:spLocks/>
          </p:cNvSpPr>
          <p:nvPr/>
        </p:nvSpPr>
        <p:spPr>
          <a:xfrm>
            <a:off x="6096000" y="958897"/>
            <a:ext cx="4369406" cy="54041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000" b="1" i="0" kern="1200" cap="none" baseline="0">
                <a:solidFill>
                  <a:schemeClr val="tx2"/>
                </a:solidFill>
                <a:latin typeface="Arial" panose="020B0604020202020204" pitchFamily="34" charset="0"/>
                <a:ea typeface="+mj-ea"/>
                <a:cs typeface="Arial" panose="020B0604020202020204" pitchFamily="34" charset="0"/>
              </a:defRPr>
            </a:lvl1pPr>
          </a:lstStyle>
          <a:p>
            <a:r>
              <a:rPr lang="en-FI" dirty="0"/>
              <a:t>Introductions</a:t>
            </a:r>
          </a:p>
        </p:txBody>
      </p:sp>
    </p:spTree>
    <p:extLst>
      <p:ext uri="{BB962C8B-B14F-4D97-AF65-F5344CB8AC3E}">
        <p14:creationId xmlns:p14="http://schemas.microsoft.com/office/powerpoint/2010/main" val="2498930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45144-0C47-93D3-BCD5-E05FFB91FF6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0C01507-D9EA-361F-3BF8-8A24BF034746}"/>
              </a:ext>
            </a:extLst>
          </p:cNvPr>
          <p:cNvSpPr>
            <a:spLocks noGrp="1"/>
          </p:cNvSpPr>
          <p:nvPr>
            <p:ph type="body" idx="1"/>
          </p:nvPr>
        </p:nvSpPr>
        <p:spPr>
          <a:xfrm>
            <a:off x="312344" y="384727"/>
            <a:ext cx="5315737" cy="5376321"/>
          </a:xfrm>
        </p:spPr>
        <p:txBody>
          <a:bodyPr/>
          <a:lstStyle/>
          <a:p>
            <a:pPr marL="0" indent="0" fontAlgn="auto">
              <a:lnSpc>
                <a:spcPct val="150000"/>
              </a:lnSpc>
              <a:spcAft>
                <a:spcPts val="0"/>
              </a:spcAft>
              <a:buNone/>
            </a:pPr>
            <a:r>
              <a:rPr lang="fi-FI" sz="1400" i="1" dirty="0" err="1"/>
              <a:t>Minutes</a:t>
            </a:r>
            <a:r>
              <a:rPr lang="fi-FI" sz="1400" i="1" dirty="0"/>
              <a:t>		Time		</a:t>
            </a:r>
            <a:r>
              <a:rPr lang="fi-FI" sz="1400" i="1" dirty="0" err="1"/>
              <a:t>Section</a:t>
            </a:r>
            <a:endParaRPr lang="fi-FI" sz="1400" i="1" dirty="0"/>
          </a:p>
          <a:p>
            <a:pPr marL="0" indent="0" fontAlgn="auto">
              <a:lnSpc>
                <a:spcPct val="150000"/>
              </a:lnSpc>
              <a:spcBef>
                <a:spcPts val="600"/>
              </a:spcBef>
              <a:spcAft>
                <a:spcPts val="600"/>
              </a:spcAft>
              <a:buNone/>
            </a:pPr>
            <a:r>
              <a:rPr lang="fi-FI" sz="1400" b="1" dirty="0">
                <a:solidFill>
                  <a:srgbClr val="3C5916"/>
                </a:solidFill>
              </a:rPr>
              <a:t>5 		12.00		</a:t>
            </a:r>
            <a:r>
              <a:rPr lang="fi-FI" sz="1400" dirty="0" err="1">
                <a:solidFill>
                  <a:srgbClr val="3C5916"/>
                </a:solidFill>
              </a:rPr>
              <a:t>Start</a:t>
            </a:r>
            <a:r>
              <a:rPr lang="fi-FI" sz="1400" b="1" dirty="0">
                <a:solidFill>
                  <a:srgbClr val="3C5916"/>
                </a:solidFill>
              </a:rPr>
              <a:t> </a:t>
            </a:r>
          </a:p>
          <a:p>
            <a:pPr marL="0" indent="0" fontAlgn="auto">
              <a:lnSpc>
                <a:spcPct val="150000"/>
              </a:lnSpc>
              <a:spcAft>
                <a:spcPts val="0"/>
              </a:spcAft>
              <a:buNone/>
            </a:pPr>
            <a:r>
              <a:rPr lang="fi-FI" sz="1400" b="1" dirty="0"/>
              <a:t>5		12.05</a:t>
            </a:r>
            <a:r>
              <a:rPr lang="fi-FI" sz="1400" dirty="0"/>
              <a:t>		</a:t>
            </a:r>
            <a:r>
              <a:rPr lang="fi-FI" sz="1400" dirty="0" err="1"/>
              <a:t>Ground</a:t>
            </a:r>
            <a:r>
              <a:rPr lang="fi-FI" sz="1400" dirty="0"/>
              <a:t> </a:t>
            </a:r>
            <a:r>
              <a:rPr lang="fi-FI" sz="1400" dirty="0" err="1"/>
              <a:t>rules</a:t>
            </a:r>
            <a:r>
              <a:rPr lang="fi-FI" sz="1400" dirty="0"/>
              <a:t> and 				</a:t>
            </a:r>
            <a:r>
              <a:rPr lang="fi-FI" sz="1400" dirty="0" err="1"/>
              <a:t>confidentiality</a:t>
            </a:r>
            <a:endParaRPr lang="fi-FI" sz="1400" dirty="0"/>
          </a:p>
          <a:p>
            <a:pPr marL="0" indent="0" fontAlgn="auto">
              <a:lnSpc>
                <a:spcPct val="150000"/>
              </a:lnSpc>
              <a:spcAft>
                <a:spcPts val="0"/>
              </a:spcAft>
              <a:buNone/>
            </a:pPr>
            <a:r>
              <a:rPr lang="fi-FI" sz="1400" b="1" dirty="0"/>
              <a:t>3		12.10</a:t>
            </a:r>
            <a:r>
              <a:rPr lang="fi-FI" sz="1400" dirty="0"/>
              <a:t>		</a:t>
            </a:r>
            <a:r>
              <a:rPr lang="fi-FI" sz="1400" dirty="0" err="1"/>
              <a:t>Introductions</a:t>
            </a:r>
            <a:r>
              <a:rPr lang="fi-FI" sz="1400" dirty="0"/>
              <a:t> </a:t>
            </a:r>
          </a:p>
          <a:p>
            <a:pPr marL="0" indent="0" fontAlgn="auto">
              <a:lnSpc>
                <a:spcPct val="150000"/>
              </a:lnSpc>
              <a:spcAft>
                <a:spcPts val="0"/>
              </a:spcAft>
              <a:buNone/>
            </a:pPr>
            <a:r>
              <a:rPr lang="fi-FI" sz="1400" b="1" dirty="0"/>
              <a:t>5 		12.13</a:t>
            </a:r>
            <a:r>
              <a:rPr lang="fi-FI" sz="1400" dirty="0"/>
              <a:t>		</a:t>
            </a:r>
            <a:r>
              <a:rPr lang="fi-FI" sz="1600" b="1" dirty="0" err="1"/>
              <a:t>Getting</a:t>
            </a:r>
            <a:r>
              <a:rPr lang="fi-FI" sz="1600" b="1" dirty="0"/>
              <a:t> </a:t>
            </a:r>
            <a:r>
              <a:rPr lang="fi-FI" sz="1600" b="1" dirty="0" err="1"/>
              <a:t>ready</a:t>
            </a:r>
            <a:r>
              <a:rPr lang="fi-FI" sz="1600" b="1" dirty="0"/>
              <a:t> for 				</a:t>
            </a:r>
            <a:r>
              <a:rPr lang="fi-FI" sz="1600" b="1" dirty="0" err="1"/>
              <a:t>the</a:t>
            </a:r>
            <a:r>
              <a:rPr lang="fi-FI" sz="1600" b="1" dirty="0"/>
              <a:t> </a:t>
            </a:r>
            <a:r>
              <a:rPr lang="fi-FI" sz="1600" b="1" dirty="0" err="1"/>
              <a:t>discussion</a:t>
            </a:r>
            <a:r>
              <a:rPr lang="fi-FI" sz="1600" b="1" dirty="0"/>
              <a:t> </a:t>
            </a:r>
            <a:endParaRPr lang="fi-FI" sz="1400" b="1" dirty="0"/>
          </a:p>
          <a:p>
            <a:pPr marL="0" indent="0" fontAlgn="auto">
              <a:lnSpc>
                <a:spcPct val="150000"/>
              </a:lnSpc>
              <a:spcAft>
                <a:spcPts val="0"/>
              </a:spcAft>
              <a:buNone/>
            </a:pPr>
            <a:r>
              <a:rPr lang="fi-FI" sz="1400" b="1" dirty="0"/>
              <a:t>46 		12.18	</a:t>
            </a:r>
            <a:r>
              <a:rPr lang="fi-FI" sz="1400" dirty="0"/>
              <a:t>	</a:t>
            </a:r>
            <a:r>
              <a:rPr lang="fi-FI" sz="1400" dirty="0" err="1"/>
              <a:t>Discussion</a:t>
            </a:r>
            <a:endParaRPr lang="fi-FI" sz="1400" dirty="0"/>
          </a:p>
          <a:p>
            <a:pPr marL="0" indent="0" fontAlgn="auto">
              <a:lnSpc>
                <a:spcPct val="150000"/>
              </a:lnSpc>
              <a:spcAft>
                <a:spcPts val="0"/>
              </a:spcAft>
              <a:buNone/>
            </a:pPr>
            <a:r>
              <a:rPr lang="fi-FI" sz="1400" b="1" dirty="0"/>
              <a:t>40		13.04	</a:t>
            </a:r>
            <a:r>
              <a:rPr lang="fi-FI" sz="1400" dirty="0"/>
              <a:t>	</a:t>
            </a:r>
            <a:r>
              <a:rPr lang="fi-FI" sz="1400" dirty="0" err="1"/>
              <a:t>Deepening</a:t>
            </a:r>
            <a:r>
              <a:rPr lang="fi-FI" sz="1400" dirty="0"/>
              <a:t> </a:t>
            </a:r>
            <a:r>
              <a:rPr lang="fi-FI" sz="1400" dirty="0" err="1"/>
              <a:t>the</a:t>
            </a:r>
            <a:r>
              <a:rPr lang="fi-FI" sz="1400" dirty="0"/>
              <a:t> 				</a:t>
            </a:r>
            <a:r>
              <a:rPr lang="fi-FI" sz="1400" dirty="0" err="1"/>
              <a:t>discussion</a:t>
            </a:r>
            <a:endParaRPr lang="fi-FI" sz="1400" dirty="0"/>
          </a:p>
          <a:p>
            <a:pPr marL="0" indent="0" fontAlgn="auto">
              <a:lnSpc>
                <a:spcPct val="150000"/>
              </a:lnSpc>
              <a:spcAft>
                <a:spcPts val="0"/>
              </a:spcAft>
              <a:buNone/>
            </a:pPr>
            <a:r>
              <a:rPr lang="fi-FI" sz="1400" b="1" dirty="0"/>
              <a:t>4 		13.44</a:t>
            </a:r>
            <a:r>
              <a:rPr lang="fi-FI" sz="1400" dirty="0"/>
              <a:t>		</a:t>
            </a:r>
            <a:r>
              <a:rPr lang="fi-FI" sz="1400" dirty="0" err="1"/>
              <a:t>Summing</a:t>
            </a:r>
            <a:r>
              <a:rPr lang="fi-FI" sz="1400" dirty="0"/>
              <a:t> </a:t>
            </a:r>
            <a:r>
              <a:rPr lang="fi-FI" sz="1400" dirty="0" err="1"/>
              <a:t>up</a:t>
            </a:r>
            <a:r>
              <a:rPr lang="fi-FI" sz="1400" dirty="0"/>
              <a:t> </a:t>
            </a:r>
            <a:r>
              <a:rPr lang="fi-FI" sz="1400" dirty="0" err="1"/>
              <a:t>alone</a:t>
            </a:r>
            <a:endParaRPr lang="fi-FI" sz="1400" dirty="0"/>
          </a:p>
          <a:p>
            <a:pPr marL="0" indent="0" fontAlgn="auto">
              <a:lnSpc>
                <a:spcPct val="150000"/>
              </a:lnSpc>
              <a:spcAft>
                <a:spcPts val="0"/>
              </a:spcAft>
              <a:buNone/>
            </a:pPr>
            <a:r>
              <a:rPr lang="fi-FI" sz="1400" b="1" dirty="0"/>
              <a:t>10		13.48	</a:t>
            </a:r>
            <a:r>
              <a:rPr lang="fi-FI" sz="1400" dirty="0"/>
              <a:t>	Short </a:t>
            </a:r>
            <a:r>
              <a:rPr lang="fi-FI" sz="1400" dirty="0" err="1"/>
              <a:t>debriefing</a:t>
            </a:r>
            <a:endParaRPr lang="fi-FI" sz="1400" dirty="0"/>
          </a:p>
          <a:p>
            <a:pPr marL="0" indent="0" fontAlgn="auto">
              <a:lnSpc>
                <a:spcPct val="150000"/>
              </a:lnSpc>
              <a:spcAft>
                <a:spcPts val="0"/>
              </a:spcAft>
              <a:buNone/>
            </a:pPr>
            <a:r>
              <a:rPr lang="fi-FI" sz="1400" b="1" dirty="0"/>
              <a:t>2		13.58	</a:t>
            </a:r>
            <a:r>
              <a:rPr lang="fi-FI" sz="1400" dirty="0"/>
              <a:t>	</a:t>
            </a:r>
            <a:r>
              <a:rPr lang="fi-FI" sz="1400" dirty="0" err="1"/>
              <a:t>Thank</a:t>
            </a:r>
            <a:r>
              <a:rPr lang="fi-FI" sz="1400" dirty="0"/>
              <a:t> </a:t>
            </a:r>
            <a:r>
              <a:rPr lang="fi-FI" sz="1400" dirty="0" err="1"/>
              <a:t>you</a:t>
            </a:r>
            <a:r>
              <a:rPr lang="fi-FI" sz="1400" dirty="0"/>
              <a:t> </a:t>
            </a:r>
          </a:p>
          <a:p>
            <a:pPr marL="0" indent="0" fontAlgn="auto">
              <a:lnSpc>
                <a:spcPct val="150000"/>
              </a:lnSpc>
              <a:spcAft>
                <a:spcPts val="0"/>
              </a:spcAft>
              <a:buNone/>
            </a:pPr>
            <a:r>
              <a:rPr lang="fi-FI" sz="1400" b="1" dirty="0"/>
              <a:t>0		14.00  		</a:t>
            </a:r>
            <a:r>
              <a:rPr lang="fi-FI" sz="1400" dirty="0" err="1"/>
              <a:t>Closing</a:t>
            </a:r>
            <a:r>
              <a:rPr lang="fi-FI" sz="1400" dirty="0"/>
              <a:t> </a:t>
            </a:r>
          </a:p>
          <a:p>
            <a:pPr marL="0" indent="0" fontAlgn="auto">
              <a:spcBef>
                <a:spcPts val="0"/>
              </a:spcBef>
              <a:spcAft>
                <a:spcPts val="0"/>
              </a:spcAft>
              <a:buNone/>
            </a:pPr>
            <a:endParaRPr lang="fi-FI" sz="1400" dirty="0"/>
          </a:p>
          <a:p>
            <a:pPr marL="0" indent="0" fontAlgn="auto">
              <a:spcBef>
                <a:spcPts val="0"/>
              </a:spcBef>
              <a:spcAft>
                <a:spcPts val="0"/>
              </a:spcAft>
              <a:buNone/>
            </a:pPr>
            <a:r>
              <a:rPr lang="fi-FI" sz="1400" dirty="0" err="1"/>
              <a:t>Regular</a:t>
            </a:r>
            <a:r>
              <a:rPr lang="fi-FI" sz="1400" dirty="0"/>
              <a:t> </a:t>
            </a:r>
            <a:r>
              <a:rPr lang="fi-FI" sz="1400" dirty="0" err="1"/>
              <a:t>text</a:t>
            </a:r>
            <a:r>
              <a:rPr lang="fi-FI" sz="1400" dirty="0"/>
              <a:t> – </a:t>
            </a:r>
            <a:r>
              <a:rPr lang="fi-FI" sz="1400" dirty="0" err="1"/>
              <a:t>example</a:t>
            </a:r>
            <a:r>
              <a:rPr lang="fi-FI" sz="1400" dirty="0"/>
              <a:t> </a:t>
            </a:r>
            <a:r>
              <a:rPr lang="fi-FI" sz="1400" dirty="0" err="1"/>
              <a:t>wording</a:t>
            </a:r>
            <a:endParaRPr lang="fi-FI" sz="1400" dirty="0"/>
          </a:p>
          <a:p>
            <a:pPr marL="0" indent="0" fontAlgn="auto">
              <a:spcBef>
                <a:spcPts val="0"/>
              </a:spcBef>
              <a:spcAft>
                <a:spcPts val="0"/>
              </a:spcAft>
              <a:buNone/>
            </a:pPr>
            <a:r>
              <a:rPr lang="fi-FI" sz="1400" i="1" dirty="0" err="1"/>
              <a:t>Italics</a:t>
            </a:r>
            <a:r>
              <a:rPr lang="fi-FI" sz="1400" i="1" dirty="0"/>
              <a:t> – to help </a:t>
            </a:r>
            <a:r>
              <a:rPr lang="fi-FI" sz="1400" i="1" dirty="0" err="1"/>
              <a:t>the</a:t>
            </a:r>
            <a:r>
              <a:rPr lang="fi-FI" sz="1400" i="1" dirty="0"/>
              <a:t> </a:t>
            </a:r>
            <a:r>
              <a:rPr lang="fi-FI" sz="1400" i="1" dirty="0" err="1"/>
              <a:t>moderator</a:t>
            </a:r>
            <a:r>
              <a:rPr lang="fi-FI" sz="1400" i="1" dirty="0"/>
              <a:t> in </a:t>
            </a:r>
            <a:r>
              <a:rPr lang="fi-FI" sz="1400" i="1" dirty="0" err="1"/>
              <a:t>the</a:t>
            </a:r>
            <a:r>
              <a:rPr lang="fi-FI" sz="1400" i="1" dirty="0"/>
              <a:t> </a:t>
            </a:r>
            <a:r>
              <a:rPr lang="fi-FI" sz="1400" i="1" dirty="0" err="1"/>
              <a:t>discussion</a:t>
            </a:r>
            <a:endParaRPr lang="fi-FI" sz="1400" i="1" dirty="0"/>
          </a:p>
          <a:p>
            <a:pPr marL="0" indent="0" fontAlgn="auto">
              <a:spcBef>
                <a:spcPts val="0"/>
              </a:spcBef>
              <a:spcAft>
                <a:spcPts val="0"/>
              </a:spcAft>
              <a:buNone/>
            </a:pPr>
            <a:r>
              <a:rPr lang="fi-FI" sz="1400" b="1" dirty="0" err="1"/>
              <a:t>Bold</a:t>
            </a:r>
            <a:r>
              <a:rPr lang="fi-FI" sz="1400" b="1" dirty="0"/>
              <a:t> – </a:t>
            </a:r>
            <a:r>
              <a:rPr lang="fi-FI" sz="1400" b="1" dirty="0" err="1"/>
              <a:t>Change</a:t>
            </a:r>
            <a:r>
              <a:rPr lang="fi-FI" sz="1400" b="1" dirty="0"/>
              <a:t> as </a:t>
            </a:r>
            <a:r>
              <a:rPr lang="fi-FI" sz="1400" b="1" dirty="0" err="1"/>
              <a:t>needed</a:t>
            </a:r>
            <a:endParaRPr lang="fi-FI" sz="1400" b="1" dirty="0"/>
          </a:p>
          <a:p>
            <a:pPr marL="0" indent="0" fontAlgn="auto">
              <a:lnSpc>
                <a:spcPct val="150000"/>
              </a:lnSpc>
              <a:spcAft>
                <a:spcPts val="0"/>
              </a:spcAft>
              <a:buNone/>
            </a:pPr>
            <a:endParaRPr lang="fi-FI" sz="1400" dirty="0"/>
          </a:p>
        </p:txBody>
      </p:sp>
      <p:sp>
        <p:nvSpPr>
          <p:cNvPr id="4" name="Text Placeholder 3">
            <a:extLst>
              <a:ext uri="{FF2B5EF4-FFF2-40B4-BE49-F238E27FC236}">
                <a16:creationId xmlns:a16="http://schemas.microsoft.com/office/drawing/2014/main" id="{C2E2D533-1EF0-459D-0E3E-911BC94186C1}"/>
              </a:ext>
            </a:extLst>
          </p:cNvPr>
          <p:cNvSpPr>
            <a:spLocks noGrp="1"/>
          </p:cNvSpPr>
          <p:nvPr>
            <p:ph type="body" idx="13"/>
          </p:nvPr>
        </p:nvSpPr>
        <p:spPr>
          <a:xfrm>
            <a:off x="6096000" y="1499313"/>
            <a:ext cx="5315737" cy="4799838"/>
          </a:xfrm>
        </p:spPr>
        <p:txBody>
          <a:bodyPr/>
          <a:lstStyle/>
          <a:p>
            <a:pPr lvl="0">
              <a:spcBef>
                <a:spcPts val="0"/>
              </a:spcBef>
              <a:buSzPts val="1600"/>
            </a:pPr>
            <a:r>
              <a:rPr lang="en-US" sz="1600" i="1" dirty="0"/>
              <a:t>Use either the ready-made introductory materials or the official introductory video. </a:t>
            </a:r>
          </a:p>
          <a:p>
            <a:pPr lvl="0">
              <a:spcBef>
                <a:spcPts val="0"/>
              </a:spcBef>
              <a:buSzPts val="1600"/>
            </a:pPr>
            <a:endParaRPr lang="en-US" sz="1600" dirty="0"/>
          </a:p>
          <a:p>
            <a:pPr lvl="0">
              <a:spcBef>
                <a:spcPts val="0"/>
              </a:spcBef>
              <a:buSzPts val="1600"/>
            </a:pPr>
            <a:r>
              <a:rPr lang="en-US" sz="1600" b="1" dirty="0"/>
              <a:t>Let’s attune to the dialogue with the following video/music/text. </a:t>
            </a:r>
          </a:p>
          <a:p>
            <a:pPr lvl="0">
              <a:spcBef>
                <a:spcPts val="0"/>
              </a:spcBef>
              <a:buSzPts val="1600"/>
            </a:pPr>
            <a:endParaRPr lang="en-US" sz="1600" dirty="0"/>
          </a:p>
          <a:p>
            <a:pPr lvl="0">
              <a:spcBef>
                <a:spcPts val="0"/>
              </a:spcBef>
              <a:buSzPts val="1600"/>
            </a:pPr>
            <a:r>
              <a:rPr lang="en-US" sz="1600" i="1" dirty="0"/>
              <a:t>You can also introduce the topic yourself. You can use a current news item, article, snapshot, experience, research or other material related to the topic that suits your group of participants and stimulate the discussion with it. </a:t>
            </a:r>
            <a:endParaRPr lang="en-US" sz="1600" i="1" u="sng" dirty="0"/>
          </a:p>
        </p:txBody>
      </p:sp>
      <p:sp>
        <p:nvSpPr>
          <p:cNvPr id="6" name="Title 4">
            <a:extLst>
              <a:ext uri="{FF2B5EF4-FFF2-40B4-BE49-F238E27FC236}">
                <a16:creationId xmlns:a16="http://schemas.microsoft.com/office/drawing/2014/main" id="{7D634858-F432-2927-5BE2-6CB6225B3D1C}"/>
              </a:ext>
            </a:extLst>
          </p:cNvPr>
          <p:cNvSpPr txBox="1">
            <a:spLocks/>
          </p:cNvSpPr>
          <p:nvPr/>
        </p:nvSpPr>
        <p:spPr>
          <a:xfrm>
            <a:off x="6096000" y="958897"/>
            <a:ext cx="4369406" cy="54041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000" b="1" i="0" kern="1200" cap="none" baseline="0">
                <a:solidFill>
                  <a:schemeClr val="tx2"/>
                </a:solidFill>
                <a:latin typeface="Arial" panose="020B0604020202020204" pitchFamily="34" charset="0"/>
                <a:ea typeface="+mj-ea"/>
                <a:cs typeface="Arial" panose="020B0604020202020204" pitchFamily="34" charset="0"/>
              </a:defRPr>
            </a:lvl1pPr>
          </a:lstStyle>
          <a:p>
            <a:r>
              <a:rPr lang="fi-FI" dirty="0" err="1"/>
              <a:t>Getting</a:t>
            </a:r>
            <a:r>
              <a:rPr lang="fi-FI" dirty="0"/>
              <a:t> </a:t>
            </a:r>
            <a:r>
              <a:rPr lang="fi-FI" dirty="0" err="1"/>
              <a:t>ready</a:t>
            </a:r>
            <a:r>
              <a:rPr lang="en-FI"/>
              <a:t> </a:t>
            </a:r>
            <a:r>
              <a:rPr lang="en-FI" dirty="0"/>
              <a:t>for </a:t>
            </a:r>
            <a:r>
              <a:rPr lang="en-FI"/>
              <a:t>the di</a:t>
            </a:r>
            <a:r>
              <a:rPr lang="fi-FI" dirty="0" err="1"/>
              <a:t>scussion</a:t>
            </a:r>
            <a:endParaRPr lang="en-FI" dirty="0"/>
          </a:p>
        </p:txBody>
      </p:sp>
    </p:spTree>
    <p:extLst>
      <p:ext uri="{BB962C8B-B14F-4D97-AF65-F5344CB8AC3E}">
        <p14:creationId xmlns:p14="http://schemas.microsoft.com/office/powerpoint/2010/main" val="13665672"/>
      </p:ext>
    </p:extLst>
  </p:cSld>
  <p:clrMapOvr>
    <a:masterClrMapping/>
  </p:clrMapOvr>
</p:sld>
</file>

<file path=ppt/theme/theme1.xml><?xml version="1.0" encoding="utf-8"?>
<a:theme xmlns:a="http://schemas.openxmlformats.org/drawingml/2006/main" name="Vaalea">
  <a:themeElements>
    <a:clrScheme name="SMDP">
      <a:dk1>
        <a:srgbClr val="000000"/>
      </a:dk1>
      <a:lt1>
        <a:srgbClr val="FFFFFF"/>
      </a:lt1>
      <a:dk2>
        <a:srgbClr val="3C5916"/>
      </a:dk2>
      <a:lt2>
        <a:srgbClr val="F3E6DA"/>
      </a:lt2>
      <a:accent1>
        <a:srgbClr val="FFFFFF"/>
      </a:accent1>
      <a:accent2>
        <a:srgbClr val="FFFFFF"/>
      </a:accent2>
      <a:accent3>
        <a:srgbClr val="FFFFFF"/>
      </a:accent3>
      <a:accent4>
        <a:srgbClr val="FFFFFF"/>
      </a:accent4>
      <a:accent5>
        <a:srgbClr val="FFFFFF"/>
      </a:accent5>
      <a:accent6>
        <a:srgbClr val="FFFFFF"/>
      </a:accent6>
      <a:hlink>
        <a:srgbClr val="3C5916"/>
      </a:hlink>
      <a:folHlink>
        <a:srgbClr val="3C591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gn="l">
          <a:defRPr sz="1500" dirty="0" err="1" smtClean="0">
            <a:solidFill>
              <a:schemeClr val="tx2"/>
            </a:solidFill>
          </a:defRPr>
        </a:defPPr>
      </a:lstStyle>
    </a:txDef>
  </a:objectDefaults>
  <a:extraClrSchemeLst/>
  <a:extLst>
    <a:ext uri="{05A4C25C-085E-4340-85A3-A5531E510DB2}">
      <thm15:themeFamily xmlns:thm15="http://schemas.microsoft.com/office/thememl/2012/main" name="Esitys2" id="{528796C7-BDA3-4EF6-AC60-01AB703AA39C}" vid="{CD037ACE-F0BD-4710-A0A4-8BEBEB150EEC}"/>
    </a:ext>
  </a:extLst>
</a:theme>
</file>

<file path=ppt/theme/theme2.xml><?xml version="1.0" encoding="utf-8"?>
<a:theme xmlns:a="http://schemas.openxmlformats.org/drawingml/2006/main" name="Vihreä">
  <a:themeElements>
    <a:clrScheme name="SMDP">
      <a:dk1>
        <a:srgbClr val="000000"/>
      </a:dk1>
      <a:lt1>
        <a:srgbClr val="FFFFFF"/>
      </a:lt1>
      <a:dk2>
        <a:srgbClr val="3C5916"/>
      </a:dk2>
      <a:lt2>
        <a:srgbClr val="F3E6DA"/>
      </a:lt2>
      <a:accent1>
        <a:srgbClr val="FFFFFF"/>
      </a:accent1>
      <a:accent2>
        <a:srgbClr val="FFFFFF"/>
      </a:accent2>
      <a:accent3>
        <a:srgbClr val="FFFFFF"/>
      </a:accent3>
      <a:accent4>
        <a:srgbClr val="FFFFFF"/>
      </a:accent4>
      <a:accent5>
        <a:srgbClr val="FFFFFF"/>
      </a:accent5>
      <a:accent6>
        <a:srgbClr val="FFFFFF"/>
      </a:accent6>
      <a:hlink>
        <a:srgbClr val="3C5916"/>
      </a:hlink>
      <a:folHlink>
        <a:srgbClr val="3C591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gn="l">
          <a:defRPr sz="1500" dirty="0" err="1" smtClean="0">
            <a:solidFill>
              <a:schemeClr val="tx2"/>
            </a:solidFill>
          </a:defRPr>
        </a:defPPr>
      </a:lstStyle>
    </a:txDef>
  </a:objectDefaults>
  <a:extraClrSchemeLst/>
  <a:extLst>
    <a:ext uri="{05A4C25C-085E-4340-85A3-A5531E510DB2}">
      <thm15:themeFamily xmlns:thm15="http://schemas.microsoft.com/office/thememl/2012/main" name="Esitys2" id="{528796C7-BDA3-4EF6-AC60-01AB703AA39C}" vid="{CD037ACE-F0BD-4710-A0A4-8BEBEB150EEC}"/>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Powerpoint_template_Pixelpress_suomi_2024</Template>
  <TotalTime>2739</TotalTime>
  <Words>3443</Words>
  <Application>Microsoft Macintosh PowerPoint</Application>
  <PresentationFormat>Laajakuva</PresentationFormat>
  <Paragraphs>308</Paragraphs>
  <Slides>16</Slides>
  <Notes>12</Notes>
  <HiddenSlides>0</HiddenSlides>
  <MMClips>0</MMClips>
  <ScaleCrop>false</ScaleCrop>
  <HeadingPairs>
    <vt:vector size="6" baseType="variant">
      <vt:variant>
        <vt:lpstr>Käytetyt fontit</vt:lpstr>
      </vt:variant>
      <vt:variant>
        <vt:i4>2</vt:i4>
      </vt:variant>
      <vt:variant>
        <vt:lpstr>Teema</vt:lpstr>
      </vt:variant>
      <vt:variant>
        <vt:i4>2</vt:i4>
      </vt:variant>
      <vt:variant>
        <vt:lpstr>Dian otsikot</vt:lpstr>
      </vt:variant>
      <vt:variant>
        <vt:i4>16</vt:i4>
      </vt:variant>
    </vt:vector>
  </HeadingPairs>
  <TitlesOfParts>
    <vt:vector size="20" baseType="lpstr">
      <vt:lpstr>Aptos</vt:lpstr>
      <vt:lpstr>Arial</vt:lpstr>
      <vt:lpstr>Vaalea</vt:lpstr>
      <vt:lpstr>Vihreä</vt:lpstr>
      <vt:lpstr>PowerPoint-esitys</vt:lpstr>
      <vt:lpstr>Draft script</vt:lpstr>
      <vt:lpstr>Instructions for using the script </vt:lpstr>
      <vt:lpstr>Start (1/2)</vt:lpstr>
      <vt:lpstr>Start (1/2)</vt:lpstr>
      <vt:lpstr>Rules for a constructive discussion</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Thank you for organising a discussion for the Great Forest Dialogue Day! </vt:lpstr>
    </vt:vector>
  </TitlesOfParts>
  <Company>JAWR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Juha Vilkki</dc:creator>
  <cp:lastModifiedBy>Kai Alhanen</cp:lastModifiedBy>
  <cp:revision>52</cp:revision>
  <dcterms:created xsi:type="dcterms:W3CDTF">2024-10-22T06:54:12Z</dcterms:created>
  <dcterms:modified xsi:type="dcterms:W3CDTF">2025-02-14T11:07:18Z</dcterms:modified>
</cp:coreProperties>
</file>