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75" r:id="rId8"/>
    <p:sldId id="27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7" r:id="rId17"/>
    <p:sldId id="278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462"/>
    <a:srgbClr val="E0E1DE"/>
    <a:srgbClr val="88B5B8"/>
    <a:srgbClr val="F7F8F2"/>
    <a:srgbClr val="FF4D00"/>
    <a:srgbClr val="BCB26B"/>
    <a:srgbClr val="EDF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94" autoAdjust="0"/>
    <p:restoredTop sz="94670"/>
  </p:normalViewPr>
  <p:slideViewPr>
    <p:cSldViewPr snapToGrid="0" showGuides="1">
      <p:cViewPr>
        <p:scale>
          <a:sx n="133" d="100"/>
          <a:sy n="133" d="100"/>
        </p:scale>
        <p:origin x="1248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08DA2-D2AA-4BF3-97FE-F668270ED42F}" type="datetimeFigureOut">
              <a:rPr lang="fi-FI" smtClean="0"/>
              <a:t>24.1.2025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F1437-24DB-4AD5-B350-F9C4FC47E1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1876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n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961A16-0E38-205C-8D98-399E936DAD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14" y="489973"/>
            <a:ext cx="1664251" cy="778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22572-5139-8491-1081-D8A4404484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75363" y="166908"/>
            <a:ext cx="2505917" cy="14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73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799" userDrawn="1">
          <p15:clr>
            <a:srgbClr val="FBAE40"/>
          </p15:clr>
        </p15:guide>
        <p15:guide id="3" pos="608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D7BD-9AE7-1649-B2EE-1F9FD0619CE2}" type="datetime1">
              <a:t>24.1.2025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99BDB-A639-0D2B-D803-4C2ABA8A0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35" y="6398911"/>
            <a:ext cx="2743200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7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7013" y="6474761"/>
            <a:ext cx="2743200" cy="210240"/>
          </a:xfrm>
        </p:spPr>
        <p:txBody>
          <a:bodyPr/>
          <a:lstStyle>
            <a:lvl1pPr algn="l">
              <a:defRPr/>
            </a:lvl1pPr>
          </a:lstStyle>
          <a:p>
            <a:fld id="{0BF7D8B5-EEF3-7A40-992E-DCF50A584541}" type="datetime1">
              <a:t>24.1.2025</a:t>
            </a:fld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F5FBF276-E8B6-FF5D-2B40-6F99BD8AFD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44121"/>
            <a:ext cx="9144000" cy="1619147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4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1BA075C9-EA9D-BDFD-210D-32E00E0DB4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34243"/>
            <a:ext cx="9144000" cy="90225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F9A19C-2CCE-B432-808F-D3AEE868F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238" y="6398911"/>
            <a:ext cx="2743194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3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450D-49BC-3541-9115-A4EB3F1552A0}" type="datetime1">
              <a:t>24.1.2025</a:t>
            </a:fld>
            <a:endParaRPr lang="fi-FI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8EA26B-4BBD-44E5-4BB2-7D9DCA247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099" y="1809297"/>
            <a:ext cx="9115803" cy="4052660"/>
          </a:xfrm>
        </p:spPr>
        <p:txBody>
          <a:bodyPr anchor="t" anchorCtr="0"/>
          <a:lstStyle>
            <a:lvl1pPr marL="0" indent="0">
              <a:buNone/>
              <a:defRPr sz="15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9998EA0C-F996-F35D-CA0E-8129D461A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099" y="1268881"/>
            <a:ext cx="9115803" cy="54041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38A2A-7F9E-B58D-0849-4E9EC772C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238" y="6398911"/>
            <a:ext cx="2743194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24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2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A76A-1956-CA44-8C31-850807E2D330}" type="datetime1">
              <a:t>24.1.2025</a:t>
            </a:fld>
            <a:endParaRPr lang="fi-FI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C7AFF46-15B8-06E4-9899-492958681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099" y="1809297"/>
            <a:ext cx="4240401" cy="4052660"/>
          </a:xfrm>
        </p:spPr>
        <p:txBody>
          <a:bodyPr anchor="t" anchorCtr="0"/>
          <a:lstStyle>
            <a:lvl1pPr marL="0" indent="0">
              <a:buNone/>
              <a:defRPr sz="15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760CB0-7B8F-0173-B3C3-D73EDDF7153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13502" y="1809297"/>
            <a:ext cx="4242775" cy="4052660"/>
          </a:xfrm>
        </p:spPr>
        <p:txBody>
          <a:bodyPr anchor="t" anchorCtr="0"/>
          <a:lstStyle>
            <a:lvl1pPr marL="0" indent="0">
              <a:buNone/>
              <a:defRPr sz="15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807A039D-08F5-8746-AAD2-52E802712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099" y="1268881"/>
            <a:ext cx="9115803" cy="54041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74600-D89B-04F3-7AF9-906D4507C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238" y="6398911"/>
            <a:ext cx="2743194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63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2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6C17-4D6E-B644-BC39-9849141CAC10}" type="datetime1">
              <a:t>24.1.2025</a:t>
            </a:fld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75561D3-13B7-9FEE-1364-DD3342779E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3408" y="1825625"/>
            <a:ext cx="4239275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8B7E0C34-2223-0AE1-B8F5-40D0571F818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14626" y="1825625"/>
            <a:ext cx="4239275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71174E67-42FE-18BC-4253-A9D351EB2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099" y="1268881"/>
            <a:ext cx="9115803" cy="54041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7D0F3C-26C8-75D5-6A84-75E39C065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238" y="6398911"/>
            <a:ext cx="2743194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97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737-B273-364F-B68F-F191CCBA09D9}" type="datetime1">
              <a:t>24.1.2025</a:t>
            </a:fld>
            <a:endParaRPr lang="fi-FI" dirty="0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02682637-7377-420C-A500-30F566DB0DD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09506" y="225425"/>
            <a:ext cx="5755481" cy="602560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47E475-4207-9544-676A-9DD1DD350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238" y="6398911"/>
            <a:ext cx="2743194" cy="29903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8D16CF6-2DC3-DECA-13F4-5CFAEDFC2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099" y="1809297"/>
            <a:ext cx="4240401" cy="4052660"/>
          </a:xfrm>
        </p:spPr>
        <p:txBody>
          <a:bodyPr anchor="t" anchorCtr="0"/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07D4F9AB-A072-41C8-4DD0-076C29E28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099" y="1268881"/>
            <a:ext cx="4240401" cy="54041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2325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737-B273-364F-B68F-F191CCBA09D9}" type="datetime1">
              <a:t>24.1.2025</a:t>
            </a:fld>
            <a:endParaRPr lang="fi-FI" dirty="0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02682637-7377-420C-A500-30F566DB0DD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09506" y="225425"/>
            <a:ext cx="5755481" cy="602560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47E475-4207-9544-676A-9DD1DD350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238" y="6398911"/>
            <a:ext cx="2743194" cy="299031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4BFF06AC-D4A7-7330-8CCE-BC37971466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8099" y="1809296"/>
            <a:ext cx="4240401" cy="40526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E82DF872-7451-2B3F-A383-6BB67068B5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099" y="1268881"/>
            <a:ext cx="4240401" cy="54041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952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2F422-8A4E-ED4F-8DAD-C197E49D0286}" type="datetime1">
              <a:t>24.1.2025</a:t>
            </a:fld>
            <a:endParaRPr lang="fi-FI" dirty="0"/>
          </a:p>
        </p:txBody>
      </p:sp>
      <p:sp>
        <p:nvSpPr>
          <p:cNvPr id="6" name="Kuvan paikkamerkki 2">
            <a:extLst>
              <a:ext uri="{FF2B5EF4-FFF2-40B4-BE49-F238E27FC236}">
                <a16:creationId xmlns:a16="http://schemas.microsoft.com/office/drawing/2014/main" id="{F6D83FD1-6577-1A49-44C6-C24FDD2891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27012" y="225424"/>
            <a:ext cx="11737975" cy="602560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B1D5B2-9340-7007-6119-B39BF9378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238" y="6398911"/>
            <a:ext cx="2743194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9B59-2A08-4843-A7A8-AF1302C602CF}" type="datetime1">
              <a:t>24.1.2025</a:t>
            </a:fld>
            <a:endParaRPr lang="fi-FI" dirty="0"/>
          </a:p>
        </p:txBody>
      </p:sp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96F39005-4D46-AA18-7079-B667F32F389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09506" y="225425"/>
            <a:ext cx="5755481" cy="602560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2BF673EB-1E67-61C3-A661-B34657D4A4A0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231528" y="225425"/>
            <a:ext cx="5750965" cy="602560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B4CBA3-714B-6251-5158-D3484CD5B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238" y="6398911"/>
            <a:ext cx="2743194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7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D7BD-9AE7-1649-B2EE-1F9FD0619CE2}" type="datetime1">
              <a:t>24.1.2025</a:t>
            </a:fld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9D914A-CD63-B457-130E-EBC500B90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238" y="6398911"/>
            <a:ext cx="2743194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7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7013" y="6474761"/>
            <a:ext cx="2743200" cy="210240"/>
          </a:xfrm>
        </p:spPr>
        <p:txBody>
          <a:bodyPr/>
          <a:lstStyle>
            <a:lvl1pPr algn="l">
              <a:defRPr/>
            </a:lvl1pPr>
          </a:lstStyle>
          <a:p>
            <a:fld id="{0BF7D8B5-EEF3-7A40-992E-DCF50A584541}" type="datetime1">
              <a:t>24.1.2025</a:t>
            </a:fld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F5FBF276-E8B6-FF5D-2B40-6F99BD8AFD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44121"/>
            <a:ext cx="9144000" cy="1619147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4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1BA075C9-EA9D-BDFD-210D-32E00E0DB4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34243"/>
            <a:ext cx="9144000" cy="90225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alaotsikko tähän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F9A19C-2CCE-B432-808F-D3AEE868F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35" y="6398911"/>
            <a:ext cx="2743200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3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450D-49BC-3541-9115-A4EB3F1552A0}" type="datetime1">
              <a:t>24.1.2025</a:t>
            </a:fld>
            <a:endParaRPr lang="fi-FI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8EA26B-4BBD-44E5-4BB2-7D9DCA247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099" y="1809297"/>
            <a:ext cx="9115803" cy="4052660"/>
          </a:xfrm>
        </p:spPr>
        <p:txBody>
          <a:bodyPr anchor="t" anchorCtr="0"/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9998EA0C-F996-F35D-CA0E-8129D461A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099" y="1268881"/>
            <a:ext cx="9115803" cy="54041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F4E637-5C05-D257-D1FD-0AE6BAA64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35" y="6398911"/>
            <a:ext cx="2743200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6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2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A76A-1956-CA44-8C31-850807E2D330}" type="datetime1">
              <a:t>24.1.2025</a:t>
            </a:fld>
            <a:endParaRPr lang="fi-FI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C7AFF46-15B8-06E4-9899-492958681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099" y="1809297"/>
            <a:ext cx="4240401" cy="4052660"/>
          </a:xfrm>
        </p:spPr>
        <p:txBody>
          <a:bodyPr anchor="t" anchorCtr="0"/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760CB0-7B8F-0173-B3C3-D73EDDF7153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13502" y="1809297"/>
            <a:ext cx="4242775" cy="4052660"/>
          </a:xfrm>
        </p:spPr>
        <p:txBody>
          <a:bodyPr anchor="t" anchorCtr="0"/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807A039D-08F5-8746-AAD2-52E802712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099" y="1268881"/>
            <a:ext cx="9115803" cy="54041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637B3-BBBB-A2EF-0E84-CE1AF8DDB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35" y="6398911"/>
            <a:ext cx="2743200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3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2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6C17-4D6E-B644-BC39-9849141CAC10}" type="datetime1">
              <a:t>24.1.2025</a:t>
            </a:fld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75561D3-13B7-9FEE-1364-DD3342779E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3408" y="1825625"/>
            <a:ext cx="4239275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8B7E0C34-2223-0AE1-B8F5-40D0571F818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14626" y="1825625"/>
            <a:ext cx="4239275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71174E67-42FE-18BC-4253-A9D351EB2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099" y="1268881"/>
            <a:ext cx="9115803" cy="54041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03A14E-CA86-FF30-8E96-C7F9DF073E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35" y="6398911"/>
            <a:ext cx="2743200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8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737-B273-364F-B68F-F191CCBA09D9}" type="datetime1">
              <a:t>24.1.2025</a:t>
            </a:fld>
            <a:endParaRPr lang="fi-FI" dirty="0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02682637-7377-420C-A500-30F566DB0DD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09506" y="225425"/>
            <a:ext cx="5755481" cy="602560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1B0DB2-957A-9C73-3DDB-D64C374A8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35" y="6398911"/>
            <a:ext cx="2743200" cy="29903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42992C6-3F2D-7D40-080C-9464EBE3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8099" y="1809297"/>
            <a:ext cx="4240401" cy="4052660"/>
          </a:xfrm>
        </p:spPr>
        <p:txBody>
          <a:bodyPr anchor="t" anchorCtr="0"/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F764B43B-095F-CB99-69E3-480F2FA77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099" y="1268881"/>
            <a:ext cx="4240401" cy="54041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1389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737-B273-364F-B68F-F191CCBA09D9}" type="datetime1">
              <a:t>24.1.2025</a:t>
            </a:fld>
            <a:endParaRPr lang="fi-FI" dirty="0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02682637-7377-420C-A500-30F566DB0DD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09506" y="225425"/>
            <a:ext cx="5755481" cy="602560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1B0DB2-957A-9C73-3DDB-D64C374A8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35" y="6398911"/>
            <a:ext cx="2743200" cy="299031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5CA832A4-008D-D244-2762-6EBD290CAB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8099" y="1809296"/>
            <a:ext cx="4240401" cy="40526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3EC3388E-93DE-58EC-0965-081C37E76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099" y="1268881"/>
            <a:ext cx="4240401" cy="54041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185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2F422-8A4E-ED4F-8DAD-C197E49D0286}" type="datetime1">
              <a:t>24.1.2025</a:t>
            </a:fld>
            <a:endParaRPr lang="fi-FI" dirty="0"/>
          </a:p>
        </p:txBody>
      </p:sp>
      <p:sp>
        <p:nvSpPr>
          <p:cNvPr id="6" name="Kuvan paikkamerkki 2">
            <a:extLst>
              <a:ext uri="{FF2B5EF4-FFF2-40B4-BE49-F238E27FC236}">
                <a16:creationId xmlns:a16="http://schemas.microsoft.com/office/drawing/2014/main" id="{F6D83FD1-6577-1A49-44C6-C24FDD2891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27012" y="225424"/>
            <a:ext cx="11737975" cy="602560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16324A-A812-24E1-B86F-BCB84A238B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35" y="6398911"/>
            <a:ext cx="2743200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6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E89B3-A07F-598B-88F5-68F1622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9B59-2A08-4843-A7A8-AF1302C602CF}" type="datetime1">
              <a:t>24.1.2025</a:t>
            </a:fld>
            <a:endParaRPr lang="fi-FI" dirty="0"/>
          </a:p>
        </p:txBody>
      </p:sp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96F39005-4D46-AA18-7079-B667F32F389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09506" y="225425"/>
            <a:ext cx="5755481" cy="602560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2BF673EB-1E67-61C3-A661-B34657D4A4A0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231528" y="225425"/>
            <a:ext cx="5750965" cy="602560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EEF7A9-064B-64DA-0253-4AB049DDD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35" y="6398911"/>
            <a:ext cx="2743200" cy="2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17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11F3DD5-D236-AA17-1172-A81514E1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377" y="1268881"/>
            <a:ext cx="9115803" cy="5567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8FC6942-3CAB-06B5-9BF9-EB262AB13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8377" y="1825625"/>
            <a:ext cx="911580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0A65FF-CB0A-143A-AEC6-F25EA73F9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13" y="6480950"/>
            <a:ext cx="2743200" cy="210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fld id="{6C7D5DB5-B75A-CE45-B0AE-2C241BC7BA0B}" type="datetime1">
              <a:t>24.1.2025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069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709" r:id="rId7"/>
    <p:sldLayoutId id="2147483696" r:id="rId8"/>
    <p:sldLayoutId id="2147483697" r:id="rId9"/>
    <p:sldLayoutId id="2147483698" r:id="rId1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 cap="none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538163" indent="-180975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896938" indent="-180975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54125" indent="-176213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612900" indent="-1778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43" userDrawn="1">
          <p15:clr>
            <a:srgbClr val="F26B43"/>
          </p15:clr>
        </p15:guide>
        <p15:guide id="4" orient="horz" pos="142" userDrawn="1">
          <p15:clr>
            <a:srgbClr val="F26B43"/>
          </p15:clr>
        </p15:guide>
        <p15:guide id="5" pos="7537" userDrawn="1">
          <p15:clr>
            <a:srgbClr val="F26B43"/>
          </p15:clr>
        </p15:guide>
        <p15:guide id="6" orient="horz" pos="41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11F3DD5-D236-AA17-1172-A81514E1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377" y="1268881"/>
            <a:ext cx="9115803" cy="5567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8FC6942-3CAB-06B5-9BF9-EB262AB13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8377" y="1825625"/>
            <a:ext cx="911580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0A65FF-CB0A-143A-AEC6-F25EA73F9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13" y="6480950"/>
            <a:ext cx="2743200" cy="210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1">
                <a:solidFill>
                  <a:schemeClr val="bg2"/>
                </a:solidFill>
              </a:defRPr>
            </a:lvl1pPr>
          </a:lstStyle>
          <a:p>
            <a:fld id="{6C7D5DB5-B75A-CE45-B0AE-2C241BC7BA0B}" type="datetime1">
              <a:rPr lang="en-FI"/>
              <a:pPr/>
              <a:t>24.1.2025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139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0" r:id="rId6"/>
    <p:sldLayoutId id="2147483706" r:id="rId7"/>
    <p:sldLayoutId id="2147483707" r:id="rId8"/>
    <p:sldLayoutId id="2147483708" r:id="rId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 cap="none" baseline="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+mn-lt"/>
          <a:ea typeface="+mn-ea"/>
          <a:cs typeface="+mn-cs"/>
        </a:defRPr>
      </a:lvl1pPr>
      <a:lvl2pPr marL="538163" indent="-180975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+mn-lt"/>
          <a:ea typeface="+mn-ea"/>
          <a:cs typeface="+mn-cs"/>
        </a:defRPr>
      </a:lvl2pPr>
      <a:lvl3pPr marL="896938" indent="-180975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+mn-lt"/>
          <a:ea typeface="+mn-ea"/>
          <a:cs typeface="+mn-cs"/>
        </a:defRPr>
      </a:lvl3pPr>
      <a:lvl4pPr marL="1254125" indent="-176213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+mn-lt"/>
          <a:ea typeface="+mn-ea"/>
          <a:cs typeface="+mn-cs"/>
        </a:defRPr>
      </a:lvl4pPr>
      <a:lvl5pPr marL="1612900" indent="-1778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43" userDrawn="1">
          <p15:clr>
            <a:srgbClr val="F26B43"/>
          </p15:clr>
        </p15:guide>
        <p15:guide id="4" orient="horz" pos="142" userDrawn="1">
          <p15:clr>
            <a:srgbClr val="F26B43"/>
          </p15:clr>
        </p15:guide>
        <p15:guide id="5" pos="7537" userDrawn="1">
          <p15:clr>
            <a:srgbClr val="F26B43"/>
          </p15:clr>
        </p15:guide>
        <p15:guide id="6" orient="horz" pos="41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07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0A8B19-CFED-3E40-4AE7-9416E7C2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D7BD-9AE7-1649-B2EE-1F9FD0619CE2}" type="datetime1">
              <a:t>24.1.2025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6708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791DA-4ACD-2F60-B892-CCE37445B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D8B5-EEF3-7A40-992E-DCF50A584541}" type="datetime1">
              <a:rPr lang="en-FI"/>
              <a:t>24.1.2025</a:t>
            </a:fld>
            <a:endParaRPr lang="en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70CCD4-E57F-474E-3648-AA5B1C08DB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7BCA17D-48F5-9CF4-D957-DE9F06CB99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FI"/>
              <a:t>Lisää alaotsikko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556908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43BA6D-A9F6-34E0-E27F-8FA85664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450D-49BC-3541-9115-A4EB3F1552A0}" type="datetime1">
              <a:rPr lang="en-FI"/>
              <a:t>24.1.2025</a:t>
            </a:fld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09971-6FCC-A1E0-198E-907FB0AC4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/>
              <a:t>Lisää tekstiä tähän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EF864B-2893-980A-174C-73951180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1983491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B5A68-5C0E-1CA7-1281-68DF34B5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A76A-1956-CA44-8C31-850807E2D330}" type="datetime1">
              <a:rPr lang="en-FI"/>
              <a:t>24.1.2025</a:t>
            </a:fld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DE5CC-50AA-7AA7-DAA2-31D9A437C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/>
              <a:t>Lisää tekstiä tähän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FF17E-A50F-D7A2-91EB-4660B107498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FI"/>
              <a:t>Lisää tekstiä tähän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CF47FD-EF69-DA60-D212-ED011A86F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59658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6135F-7943-3864-6B86-00888C981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6C17-4D6E-B644-BC39-9849141CAC10}" type="datetime1">
              <a:rPr lang="en-FI"/>
              <a:t>24.1.2025</a:t>
            </a:fld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31534-932C-3024-A073-F6E1810E3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/>
              <a:t>Lisää bullet point tähän</a:t>
            </a:r>
          </a:p>
          <a:p>
            <a:r>
              <a:rPr lang="en-FI"/>
              <a:t>Lisää bullet point tähän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E0DA3-41AF-BB96-91F1-AD21B48C092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FI"/>
              <a:t>Lisää bullet point tähän</a:t>
            </a:r>
          </a:p>
          <a:p>
            <a:r>
              <a:rPr lang="en-FI"/>
              <a:t>Lisää bullet point tähän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F8D8E0-F1A8-814B-8FF6-47144FB1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89376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84C2B-9A8F-DF8D-7592-FD2653D7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737-B273-364F-B68F-F191CCBA09D9}" type="datetime1">
              <a:rPr lang="en-FI"/>
              <a:t>24.1.2025</a:t>
            </a:fld>
            <a:endParaRPr lang="en-FI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4E683AB-8667-7F37-3503-1F5D03A21F6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7" b="1510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0E346-27CB-A13C-32C5-E51A3E594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/>
              <a:t>Lisää tekstiä tähän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60074F-457F-2254-8ACF-60B68E6E2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514566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D69F43-16A5-4F99-42C5-9E311942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737-B273-364F-B68F-F191CCBA09D9}" type="datetime1">
              <a:rPr lang="en-FI"/>
              <a:t>24.1.2025</a:t>
            </a:fld>
            <a:endParaRPr lang="en-FI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144BA01-EBD3-E413-0C0A-F44226E641C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7" b="15107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85AE7-D75D-A794-CDCA-E2B1BF4C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/>
              <a:t>Lisää bullet point tähän</a:t>
            </a:r>
          </a:p>
          <a:p>
            <a:r>
              <a:rPr lang="en-FI"/>
              <a:t>Lisää bullet point tähän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0BED75-6595-B6AF-253C-AED8605F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1876878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02314-C90E-EC63-D6E0-6B81E92B0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2F422-8A4E-ED4F-8DAD-C197E49D0286}" type="datetime1">
              <a:rPr lang="en-FI"/>
              <a:t>24.1.2025</a:t>
            </a:fld>
            <a:endParaRPr lang="en-FI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2179FC3-DAEB-9A21-7F01-0CE5BC5FE78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9" b="328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9459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EA6D8-D3D3-D027-F040-BC48B20C5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9B59-2A08-4843-A7A8-AF1302C602CF}" type="datetime1">
              <a:rPr lang="en-FI"/>
              <a:t>24.1.2025</a:t>
            </a:fld>
            <a:endParaRPr lang="en-FI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4DE4210-66E6-B8A5-22F6-88D994EF987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7" b="14737"/>
          <a:stretch>
            <a:fillRect/>
          </a:stretch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B85CDF6-E703-9E2D-1729-E5CE6904967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 b="147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2660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A34AD3-210A-3D98-DDB4-165E3B5A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D7BD-9AE7-1649-B2EE-1F9FD0619CE2}" type="datetime1">
              <a:rPr lang="en-FI"/>
              <a:t>24.1.2025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72504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4A9BD6-9C61-5CA9-6F2A-431F9962A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D8B5-EEF3-7A40-992E-DCF50A584541}" type="datetime1">
              <a:t>24.1.2025</a:t>
            </a:fld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669144-8EB8-65D4-7B3B-C0747E389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710976D-E28D-3443-8068-68D2955072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FI"/>
              <a:t>Lisää alaotsikko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75983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7E237C-DFA2-C203-1639-CE09D31D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450D-49BC-3541-9115-A4EB3F1552A0}" type="datetime1">
              <a:t>24.1.2025</a:t>
            </a:fld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82B0E-5490-F041-0643-FC68D516C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/>
              <a:t>Lisää tekstiä tähän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000538-475E-D582-363D-B48FD9306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3034872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171850-C095-04F4-A6D6-D07AD523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A76A-1956-CA44-8C31-850807E2D330}" type="datetime1">
              <a:t>24.1.2025</a:t>
            </a:fld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3125F-F495-2488-3A20-98766DB5B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/>
              <a:t>Lisää tekstiä tähän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82778-7971-5514-E680-37FC7FE14E9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FI"/>
              <a:t>Lisää tekstiä tähän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6CFAE4-8408-C8BF-7BD6-48D107E0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127721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D545E-53B8-23CF-A239-138F5EEE5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6C17-4D6E-B644-BC39-9849141CAC10}" type="datetime1">
              <a:t>24.1.2025</a:t>
            </a:fld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367EE-C770-9527-764E-CE5742BFB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/>
              <a:t>Lisää bullet point tähän</a:t>
            </a:r>
          </a:p>
          <a:p>
            <a:r>
              <a:rPr lang="en-FI"/>
              <a:t>Lisää bullet point tähän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32DC8-D60B-2873-EBEF-3570FB5553E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FI"/>
              <a:t>Lisää bullet point tähän</a:t>
            </a:r>
          </a:p>
          <a:p>
            <a:r>
              <a:rPr lang="en-FI"/>
              <a:t>Lisää bullet point tähän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B0613B-C025-9982-D6CA-037B526D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318397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E7C63-64EE-96CD-FF07-D36529242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737-B273-364F-B68F-F191CCBA09D9}" type="datetime1">
              <a:t>24.1.2025</a:t>
            </a:fld>
            <a:endParaRPr lang="fi-FI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CC7D081-BA31-BE12-3326-F6F1FF4918B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8" b="14668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47113-56E8-158D-AD8E-0A6775C68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/>
              <a:t>Lisää tekstiä tähän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5F6814-D6BE-C0B1-4C73-04F00E105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4242616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D67BA-3DB9-644A-64C4-B019257D8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737-B273-364F-B68F-F191CCBA09D9}" type="datetime1">
              <a:t>24.1.2025</a:t>
            </a:fld>
            <a:endParaRPr lang="fi-FI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E202464-ED8A-FBC6-0026-D2D28DBDBF9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8" b="14668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3D1F0-1799-CDFE-C824-3896C913C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/>
              <a:t>Lisää bullet point tähän</a:t>
            </a:r>
          </a:p>
          <a:p>
            <a:r>
              <a:rPr lang="en-FI"/>
              <a:t>Lisää bullet point tähän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859BAB-B110-7336-F5B6-F3F5D33A3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Lisää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1676068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CB3F6F-BE0B-7E5F-DED3-B4BF1673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2F422-8A4E-ED4F-8DAD-C197E49D0286}" type="datetime1">
              <a:t>24.1.2025</a:t>
            </a:fld>
            <a:endParaRPr lang="fi-FI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794DA5C-0F48-9E4D-D983-16BA90F9A32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2" b="32952"/>
          <a:stretch/>
        </p:blipFill>
        <p:spPr/>
      </p:pic>
    </p:spTree>
    <p:extLst>
      <p:ext uri="{BB962C8B-B14F-4D97-AF65-F5344CB8AC3E}">
        <p14:creationId xmlns:p14="http://schemas.microsoft.com/office/powerpoint/2010/main" val="67780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0AEFDB-1048-1042-DC26-FFA37702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9B59-2A08-4843-A7A8-AF1302C602CF}" type="datetime1">
              <a:t>24.1.2025</a:t>
            </a:fld>
            <a:endParaRPr lang="fi-FI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1CBAAD-668D-B776-7926-514244527AB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8" b="14668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CD9BD3E-338E-1CFC-7E9B-191C4A66CD62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8" b="150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3871072"/>
      </p:ext>
    </p:extLst>
  </p:cSld>
  <p:clrMapOvr>
    <a:masterClrMapping/>
  </p:clrMapOvr>
</p:sld>
</file>

<file path=ppt/theme/theme1.xml><?xml version="1.0" encoding="utf-8"?>
<a:theme xmlns:a="http://schemas.openxmlformats.org/drawingml/2006/main" name="Vaalea">
  <a:themeElements>
    <a:clrScheme name="SMDP">
      <a:dk1>
        <a:srgbClr val="000000"/>
      </a:dk1>
      <a:lt1>
        <a:srgbClr val="FFFFFF"/>
      </a:lt1>
      <a:dk2>
        <a:srgbClr val="3C5916"/>
      </a:dk2>
      <a:lt2>
        <a:srgbClr val="F3E6DA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C5916"/>
      </a:hlink>
      <a:folHlink>
        <a:srgbClr val="3C5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5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itys2" id="{528796C7-BDA3-4EF6-AC60-01AB703AA39C}" vid="{CD037ACE-F0BD-4710-A0A4-8BEBEB150EEC}"/>
    </a:ext>
  </a:extLst>
</a:theme>
</file>

<file path=ppt/theme/theme2.xml><?xml version="1.0" encoding="utf-8"?>
<a:theme xmlns:a="http://schemas.openxmlformats.org/drawingml/2006/main" name="Vihreä">
  <a:themeElements>
    <a:clrScheme name="SMDP">
      <a:dk1>
        <a:srgbClr val="000000"/>
      </a:dk1>
      <a:lt1>
        <a:srgbClr val="FFFFFF"/>
      </a:lt1>
      <a:dk2>
        <a:srgbClr val="3C5916"/>
      </a:dk2>
      <a:lt2>
        <a:srgbClr val="F3E6DA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C5916"/>
      </a:hlink>
      <a:folHlink>
        <a:srgbClr val="3C5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5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itys2" id="{528796C7-BDA3-4EF6-AC60-01AB703AA39C}" vid="{CD037ACE-F0BD-4710-A0A4-8BEBEB150EEC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Powerpoint_template_Pixelpress_suomi_2024</Template>
  <TotalTime>1096</TotalTime>
  <Words>132</Words>
  <Application>Microsoft Macintosh PowerPoint</Application>
  <PresentationFormat>Widescreen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Arial</vt:lpstr>
      <vt:lpstr>Vaalea</vt:lpstr>
      <vt:lpstr>Vihreä</vt:lpstr>
      <vt:lpstr>PowerPoint Presentation</vt:lpstr>
      <vt:lpstr>Lisää otsikko tähän</vt:lpstr>
      <vt:lpstr>Lisää otsikko tähän</vt:lpstr>
      <vt:lpstr>Lisää otsikko tähän</vt:lpstr>
      <vt:lpstr>Lisää otsikko tähän</vt:lpstr>
      <vt:lpstr>Lisää otsikko tähän</vt:lpstr>
      <vt:lpstr>Lisää otsikko tähän</vt:lpstr>
      <vt:lpstr>PowerPoint Presentation</vt:lpstr>
      <vt:lpstr>PowerPoint Presentation</vt:lpstr>
      <vt:lpstr>PowerPoint Presentation</vt:lpstr>
      <vt:lpstr>Lisää otsikko tähän</vt:lpstr>
      <vt:lpstr>Lisää otsikko tähän</vt:lpstr>
      <vt:lpstr>Lisää otsikko tähän</vt:lpstr>
      <vt:lpstr>Lisää otsikko tähän</vt:lpstr>
      <vt:lpstr>Lisää otsikko tähän</vt:lpstr>
      <vt:lpstr>Lisää otsikko tähän</vt:lpstr>
      <vt:lpstr>PowerPoint Presentation</vt:lpstr>
      <vt:lpstr>PowerPoint Presentation</vt:lpstr>
      <vt:lpstr>PowerPoint Presentation</vt:lpstr>
    </vt:vector>
  </TitlesOfParts>
  <Company>JAWR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Juha Vilkki</dc:creator>
  <cp:lastModifiedBy>Janne Gammelin</cp:lastModifiedBy>
  <cp:revision>40</cp:revision>
  <dcterms:created xsi:type="dcterms:W3CDTF">2024-10-22T06:54:12Z</dcterms:created>
  <dcterms:modified xsi:type="dcterms:W3CDTF">2025-01-24T08:08:37Z</dcterms:modified>
</cp:coreProperties>
</file>